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4" rupBuild="30228"/>
  <workbookPr codeName="ThisWorkbook"/>
  <mc:AlternateContent xmlns:mc="http://schemas.openxmlformats.org/markup-compatibility/2006">
    <mc:Choice Requires="x15">
      <x15ac:absPath xmlns:x15ac="http://schemas.microsoft.com/office/spreadsheetml/2010/11/ac" url="Z:\PartagePAF\Trimestres\2026\Q3-2026\Admin-IR\CQ5-AEM\"/>
    </mc:Choice>
  </mc:AlternateContent>
  <xr:revisionPtr revIDLastSave="0" documentId="14_{CAC92AEF-DCDE-4AA2-B83F-F97C3CA648F1}" xr6:coauthVersionLast="47" xr6:coauthVersionMax="47" xr10:uidLastSave="{00000000-0000-0000-0000-000000000000}"/>
  <bookViews>
    <workbookView xWindow="-3864" yWindow="-17388" windowWidth="30936" windowHeight="16776" xr2:uid="{00000000-000D-0000-FFFF-FFFF00000000}"/>
  </bookViews>
  <sheets>
    <sheet name="Page Titre" sheetId="2" r:id="rId1"/>
    <sheet name="Notes aux utilisateurs" sheetId="3" r:id="rId2"/>
    <sheet name="Table des matières" sheetId="4" r:id="rId3"/>
    <sheet name="4" sheetId="5" r:id="rId4"/>
    <sheet name="5" sheetId="6" r:id="rId5"/>
    <sheet name="6" sheetId="7" r:id="rId6"/>
    <sheet name="7" sheetId="8" r:id="rId7"/>
    <sheet name="8" sheetId="9" r:id="rId8"/>
    <sheet name="9" sheetId="10" r:id="rId9"/>
    <sheet name="10" sheetId="11" r:id="rId10"/>
    <sheet name="11" sheetId="12" r:id="rId11"/>
    <sheet name="12" sheetId="13" r:id="rId12"/>
    <sheet name="13" sheetId="14" r:id="rId13"/>
    <sheet name="14" sheetId="15" r:id="rId14"/>
    <sheet name="15" sheetId="16" r:id="rId15"/>
    <sheet name="16" sheetId="17" r:id="rId16"/>
    <sheet name="17" sheetId="18" r:id="rId17"/>
    <sheet name="18" sheetId="19" r:id="rId18"/>
    <sheet name="19" sheetId="20" r:id="rId19"/>
    <sheet name="20" sheetId="21" r:id="rId20"/>
    <sheet name="21" sheetId="22" r:id="rId21"/>
    <sheet name="22" sheetId="23" r:id="rId22"/>
    <sheet name="23" sheetId="24" r:id="rId23"/>
    <sheet name="24" sheetId="25" r:id="rId24"/>
    <sheet name="25" sheetId="26" r:id="rId25"/>
    <sheet name="26" sheetId="27" r:id="rId26"/>
    <sheet name="27" sheetId="28" r:id="rId27"/>
    <sheet name="28" sheetId="29" r:id="rId28"/>
    <sheet name="29" sheetId="30" r:id="rId29"/>
    <sheet name="30" sheetId="31" r:id="rId30"/>
    <sheet name="31" sheetId="32" r:id="rId31"/>
    <sheet name="32" sheetId="33" r:id="rId32"/>
    <sheet name="33" sheetId="34" r:id="rId33"/>
    <sheet name="34" sheetId="35" r:id="rId34"/>
  </sheets>
  <calcPr calcId="0" iterate="1" iterateCount="1"/>
</workbook>
</file>

<file path=xl/sharedStrings.xml><?xml version="1.0" encoding="utf-8"?>
<sst xmlns="http://schemas.openxmlformats.org/spreadsheetml/2006/main" count="5906" uniqueCount="978">
  <si>
    <t/>
  </si>
  <si>
    <r>
      <rPr>
        <b/>
        <sz val="14"/>
        <color rgb="FFDE161D"/>
        <rFont val="Nationale Sans Medium"/>
        <family val="2"/>
      </rPr>
      <t>Notes à l'intention des utilisateurs</t>
    </r>
  </si>
  <si>
    <r>
      <rPr>
        <sz val="9"/>
        <color rgb="FF000000"/>
        <rFont val="Nationale Sans"/>
        <family val="2"/>
      </rPr>
      <t>1)</t>
    </r>
  </si>
  <si>
    <r>
      <rPr>
        <sz val="9"/>
        <color rgb="FF000000"/>
        <rFont val="Nationale Sans"/>
        <family val="2"/>
      </rPr>
      <t>Le présent document d’informations financières complémentaires n’a pas été audité et doit être lu en parallèle avec le Rapport aux actionnaires pour tous les trimestres de 2026 et avec le Rapport annuel 2025 qui comprend les états financiers annuels consolidés audités et le rapport de gestion préparés selon les Normes internationales d’information financière (IFRS) telles que publiées par l'</t>
    </r>
    <r>
      <rPr>
        <i/>
        <sz val="9"/>
        <color rgb="FF000000"/>
        <rFont val="Nationale Sans"/>
        <family val="2"/>
      </rPr>
      <t>International Accounting Standards Board</t>
    </r>
    <r>
      <rPr>
        <sz val="9"/>
        <color rgb="FF000000"/>
        <rFont val="Nationale Sans"/>
        <family val="2"/>
      </rPr>
      <t xml:space="preserve"> (IASB), sauf indication contraire. Les IFRS représentent les principes comptables généralement reconnus (PCGR) du Canada. De l'information financière additionnelle est également disponible dans nos présentations trimestrielles aux investisseurs ainsi que lors de la diffusion de la conférence téléphonique diffusée en direct via Internet. Tous les montants sont présentés en millions de dollars canadiens, sauf indication contraire. </t>
    </r>
  </si>
  <si>
    <r>
      <rPr>
        <sz val="10"/>
        <color rgb="FF000000"/>
        <rFont val="Nationale Sans"/>
        <family val="2"/>
      </rPr>
      <t> </t>
    </r>
  </si>
  <si>
    <r>
      <rPr>
        <sz val="9"/>
        <color rgb="FF000000"/>
        <rFont val="Nationale Sans"/>
        <family val="2"/>
      </rPr>
      <t>2)</t>
    </r>
  </si>
  <si>
    <r>
      <rPr>
        <sz val="9"/>
        <color rgb="FF000000"/>
        <rFont val="Nationale Sans"/>
        <family val="2"/>
      </rPr>
      <t xml:space="preserve">Les informations relatives à la gestion des fonds propres réglementaires de même que la divulgation du Pilier 3 et les communications requises par le groupe nommé </t>
    </r>
    <r>
      <rPr>
        <i/>
        <sz val="9"/>
        <color rgb="FF000000"/>
        <rFont val="Nationale Sans"/>
        <family val="2"/>
      </rPr>
      <t>Enhanced Disclosure Task Force</t>
    </r>
    <r>
      <rPr>
        <sz val="9"/>
        <color rgb="FF000000"/>
        <rFont val="Nationale Sans"/>
        <family val="2"/>
      </rPr>
      <t xml:space="preserve"> (EDTF) sur les risques se retrouvent dans le document intitulé « Informations complémentaires sur les fonds propres réglementaires et informations du Pilier 3 »</t>
    </r>
    <r>
      <rPr>
        <i/>
        <sz val="9"/>
        <color rgb="FF000000"/>
        <rFont val="Nationale Sans"/>
        <family val="2"/>
      </rPr>
      <t xml:space="preserve"> </t>
    </r>
    <r>
      <rPr>
        <sz val="9"/>
        <color rgb="FF000000"/>
        <rFont val="Nationale Sans"/>
        <family val="2"/>
      </rPr>
      <t xml:space="preserve">et sont disponibles sur le site Internet de la Banque, à l’adresse </t>
    </r>
    <r>
      <rPr>
        <u/>
        <sz val="9"/>
        <color rgb="FF000000"/>
        <rFont val="Nationale Sans"/>
        <family val="2"/>
      </rPr>
      <t>bnc.ca</t>
    </r>
    <r>
      <rPr>
        <sz val="9"/>
        <color rgb="FF000000"/>
        <rFont val="Nationale Sans"/>
        <family val="2"/>
      </rPr>
      <t>.</t>
    </r>
  </si>
  <si>
    <r>
      <rPr>
        <sz val="9"/>
        <color rgb="FF000000"/>
        <rFont val="Nationale Sans"/>
        <family val="2"/>
      </rPr>
      <t>3)</t>
    </r>
  </si>
  <si>
    <r>
      <rPr>
        <b/>
        <sz val="9"/>
        <color rgb="FF000000"/>
        <rFont val="Nationale Sans"/>
        <family val="2"/>
      </rPr>
      <t>Mesures financières non conformes aux PCGR et d'autres mesures financières</t>
    </r>
  </si>
  <si>
    <r>
      <rPr>
        <sz val="9"/>
        <color rgb="FF000000"/>
        <rFont val="Nationale Sans"/>
        <family val="2"/>
      </rPr>
      <t xml:space="preserve">La Banque utilise des mesures financières non conformes aux PCGR qui n’ont pas de définition normalisée en vertu des PCGR et il pourrait donc être impossible de les comparer avec des mesures similaires utilisées par d’autres entreprises. Le fait de recourir à des mesures financières non conformes aux PCGR donne aux lectrices et aux lecteurs une meilleure compréhension de la façon dont la direction analyse les résultats, en plus de leur permettre d’apprécier l’incidence d’éléments particuliers sur les résultats des périodes visées et de mieux évaluer les résultats en ne tenant pas compte de ces éléments s’ils considèrent que ceux-ci ne reflètent pas la performance financière sous-jacente des activités d’exploitation de la Banque. Pour de plus amples renseignements sur les mesures financières non conformes aux PCGR, consulter les pages 15 et 16 du présent document ainsi que la section « Mode de présentation de l'information » aux pages 5 à 12 du Rapport aux actionnaires pour le troisième trimestre 2026, disponibles sur le site Internet de la Banque, à l'adresse </t>
    </r>
    <r>
      <rPr>
        <u/>
        <sz val="9"/>
        <color rgb="FF000000"/>
        <rFont val="Nationale Sans"/>
        <family val="2"/>
      </rPr>
      <t>bnc.ca</t>
    </r>
    <r>
      <rPr>
        <sz val="9"/>
        <color rgb="FF000000"/>
        <rFont val="Nationale Sans"/>
        <family val="2"/>
      </rPr>
      <t xml:space="preserve">, ou sur SEDAR+, à l'adresse </t>
    </r>
    <r>
      <rPr>
        <u/>
        <sz val="9"/>
        <color rgb="FF000000"/>
        <rFont val="Nationale Sans"/>
        <family val="2"/>
      </rPr>
      <t>sedarplus.ca</t>
    </r>
    <r>
      <rPr>
        <sz val="9"/>
        <color rgb="FF000000"/>
        <rFont val="Nationale Sans"/>
        <family val="2"/>
      </rPr>
      <t>.</t>
    </r>
  </si>
  <si>
    <r>
      <rPr>
        <b/>
        <sz val="9"/>
        <color rgb="FF000000"/>
        <rFont val="Nationale Sans"/>
        <family val="2"/>
      </rPr>
      <t>Autres mesures financières</t>
    </r>
  </si>
  <si>
    <r>
      <rPr>
        <sz val="9"/>
        <color rgb="FF000000"/>
        <rFont val="Nationale Sans"/>
        <family val="2"/>
      </rPr>
      <t xml:space="preserve">Pour de plus amples renseignements sur la composition des ratios non conformes aux PCGR et des mesures financières supplémentaires, ainsi que sur les mesures de gestion de capital, consulter les sections « Mode de présentation de l’information » et « Glossaire » aux pages 5 à 12 et 45 à 48, respectivement, du Rapport aux actionnaires pour le troisième trimestre 2026, disponible sur le site Internet de la Banque, à l'adresse </t>
    </r>
    <r>
      <rPr>
        <u/>
        <sz val="9"/>
        <color rgb="FF000000"/>
        <rFont val="Nationale Sans"/>
        <family val="2"/>
      </rPr>
      <t>bnc.ca</t>
    </r>
    <r>
      <rPr>
        <sz val="9"/>
        <color rgb="FF000000"/>
        <rFont val="Nationale Sans"/>
        <family val="2"/>
      </rPr>
      <t xml:space="preserve">, ou sur SEDAR+, à l'adresse </t>
    </r>
    <r>
      <rPr>
        <u/>
        <sz val="9"/>
        <color rgb="FF000000"/>
        <rFont val="Nationale Sans"/>
        <family val="2"/>
      </rPr>
      <t>sedarplus.ca</t>
    </r>
    <r>
      <rPr>
        <sz val="9"/>
        <color rgb="FF000000"/>
        <rFont val="Nationale Sans"/>
        <family val="2"/>
      </rPr>
      <t>.</t>
    </r>
  </si>
  <si>
    <r>
      <rPr>
        <b/>
        <sz val="14"/>
        <color rgb="FFDE161D"/>
        <rFont val="Nationale Sans Medium"/>
        <family val="2"/>
      </rPr>
      <t>Table des matières</t>
    </r>
  </si>
  <si>
    <r>
      <rPr>
        <b/>
        <sz val="10"/>
        <color rgb="FF000000"/>
        <rFont val="Nationale Sans"/>
        <family val="2"/>
      </rPr>
      <t>Faits saillants</t>
    </r>
  </si>
  <si>
    <r>
      <rPr>
        <sz val="10"/>
        <color rgb="FF000000"/>
        <rFont val="Nationale Sans"/>
        <family val="2"/>
      </rPr>
      <t>page 4</t>
    </r>
  </si>
  <si>
    <r>
      <rPr>
        <b/>
        <sz val="10"/>
        <color rgb="FF000000"/>
        <rFont val="Nationale Sans"/>
        <family val="2"/>
      </rPr>
      <t>Informations aux actionnaires</t>
    </r>
  </si>
  <si>
    <r>
      <rPr>
        <sz val="10"/>
        <color rgb="FF000000"/>
        <rFont val="Nationale Sans"/>
        <family val="2"/>
      </rPr>
      <t>page 5</t>
    </r>
  </si>
  <si>
    <r>
      <rPr>
        <b/>
        <sz val="10"/>
        <color rgb="FF000000"/>
        <rFont val="Nationale Sans"/>
        <family val="2"/>
      </rPr>
      <t>Informations détaillées sur les résultats</t>
    </r>
  </si>
  <si>
    <r>
      <rPr>
        <sz val="10"/>
        <color rgb="FF000000"/>
        <rFont val="Nationale Sans"/>
        <family val="2"/>
      </rPr>
      <t>page 6</t>
    </r>
  </si>
  <si>
    <r>
      <rPr>
        <b/>
        <sz val="10"/>
        <color rgb="FF000000"/>
        <rFont val="Nationale Sans"/>
        <family val="2"/>
      </rPr>
      <t>Volumes moyens de certains postes du bilan; Marge nette d'intérêts; Actifs sous administration et sous gestion</t>
    </r>
  </si>
  <si>
    <r>
      <rPr>
        <sz val="10"/>
        <color rgb="FF000000"/>
        <rFont val="Nationale Sans"/>
        <family val="2"/>
      </rPr>
      <t>page 7</t>
    </r>
  </si>
  <si>
    <r>
      <rPr>
        <b/>
        <sz val="10"/>
        <color rgb="FF000000"/>
        <rFont val="Nationale Sans"/>
        <family val="2"/>
      </rPr>
      <t>Informations sectorielles</t>
    </r>
  </si>
  <si>
    <r>
      <rPr>
        <sz val="10"/>
        <color rgb="FF000000"/>
        <rFont val="Nationale Sans"/>
        <family val="2"/>
      </rPr>
      <t>Particuliers et Entreprises (P&amp;E)</t>
    </r>
  </si>
  <si>
    <r>
      <rPr>
        <sz val="10"/>
        <color rgb="FF000000"/>
        <rFont val="Nationale Sans"/>
        <family val="2"/>
      </rPr>
      <t>page 8</t>
    </r>
  </si>
  <si>
    <r>
      <rPr>
        <sz val="10"/>
        <color rgb="FF000000"/>
        <rFont val="Nationale Sans"/>
        <family val="2"/>
      </rPr>
      <t>Gestion de patrimoine (GP)</t>
    </r>
  </si>
  <si>
    <r>
      <rPr>
        <sz val="10"/>
        <color rgb="FF000000"/>
        <rFont val="Nationale Sans"/>
        <family val="2"/>
      </rPr>
      <t>page 9</t>
    </r>
  </si>
  <si>
    <r>
      <rPr>
        <sz val="10"/>
        <color rgb="FF000000"/>
        <rFont val="Nationale Sans"/>
        <family val="2"/>
      </rPr>
      <t>Marchés des capitaux (MC)</t>
    </r>
  </si>
  <si>
    <r>
      <rPr>
        <sz val="10"/>
        <color rgb="FF000000"/>
        <rFont val="Nationale Sans"/>
        <family val="2"/>
      </rPr>
      <t>page 10</t>
    </r>
  </si>
  <si>
    <r>
      <rPr>
        <sz val="10"/>
        <color rgb="FF000000"/>
        <rFont val="Nationale Sans"/>
        <family val="2"/>
      </rPr>
      <t>Financement spécialisé aux États-Unis et International (FSEU&amp;I)</t>
    </r>
  </si>
  <si>
    <r>
      <rPr>
        <sz val="10"/>
        <color rgb="FF000000"/>
        <rFont val="Nationale Sans"/>
        <family val="2"/>
      </rPr>
      <t>pages 11-13</t>
    </r>
  </si>
  <si>
    <r>
      <rPr>
        <sz val="10"/>
        <color rgb="FF000000"/>
        <rFont val="Nationale Sans"/>
        <family val="2"/>
      </rPr>
      <t>Autres</t>
    </r>
  </si>
  <si>
    <r>
      <rPr>
        <sz val="10"/>
        <color rgb="FF000000"/>
        <rFont val="Nationale Sans"/>
        <family val="2"/>
      </rPr>
      <t>page 14</t>
    </r>
  </si>
  <si>
    <r>
      <rPr>
        <b/>
        <sz val="10"/>
        <color rgb="FF000000"/>
        <rFont val="Nationale Sans"/>
        <family val="2"/>
      </rPr>
      <t>Rapprochement des mesures financières non conformes aux PCGR</t>
    </r>
  </si>
  <si>
    <r>
      <rPr>
        <sz val="10"/>
        <color rgb="FF000000"/>
        <rFont val="Nationale Sans"/>
        <family val="2"/>
      </rPr>
      <t>page 15</t>
    </r>
  </si>
  <si>
    <r>
      <rPr>
        <b/>
        <sz val="10"/>
        <color rgb="FF000000"/>
        <rFont val="Nationale Sans"/>
        <family val="2"/>
      </rPr>
      <t>Éléments particuliers</t>
    </r>
  </si>
  <si>
    <r>
      <rPr>
        <sz val="10"/>
        <color rgb="FF000000"/>
        <rFont val="Nationale Sans"/>
        <family val="2"/>
      </rPr>
      <t>page 16</t>
    </r>
  </si>
  <si>
    <r>
      <rPr>
        <b/>
        <sz val="10"/>
        <color rgb="FF000000"/>
        <rFont val="Nationale Sans"/>
        <family val="2"/>
      </rPr>
      <t xml:space="preserve">Rendement des capitaux propres attribuables aux détenteurs d'actions ordinaires par secteur </t>
    </r>
  </si>
  <si>
    <r>
      <rPr>
        <sz val="10"/>
        <color rgb="FF000000"/>
        <rFont val="Nationale Sans"/>
        <family val="2"/>
      </rPr>
      <t>page 17</t>
    </r>
  </si>
  <si>
    <r>
      <rPr>
        <b/>
        <sz val="10"/>
        <color rgb="FF000000"/>
        <rFont val="Nationale Sans"/>
        <family val="2"/>
      </rPr>
      <t>Revenu total – présenté selon les IFRS</t>
    </r>
  </si>
  <si>
    <r>
      <rPr>
        <sz val="10"/>
        <color rgb="FF000000"/>
        <rFont val="Nationale Sans"/>
        <family val="2"/>
      </rPr>
      <t>page 18</t>
    </r>
  </si>
  <si>
    <r>
      <rPr>
        <b/>
        <sz val="10"/>
        <color rgb="FF000000"/>
        <rFont val="Nationale Sans"/>
        <family val="2"/>
      </rPr>
      <t>Revenu total – ajusté</t>
    </r>
  </si>
  <si>
    <r>
      <rPr>
        <sz val="10"/>
        <color rgb="FF000000"/>
        <rFont val="Nationale Sans"/>
        <family val="2"/>
      </rPr>
      <t>page 19</t>
    </r>
  </si>
  <si>
    <r>
      <rPr>
        <b/>
        <sz val="10"/>
        <color rgb="FF000000"/>
        <rFont val="Nationale Sans"/>
        <family val="2"/>
      </rPr>
      <t>Frais autres que d'intérêts</t>
    </r>
  </si>
  <si>
    <r>
      <rPr>
        <sz val="10"/>
        <color rgb="FF000000"/>
        <rFont val="Nationale Sans"/>
        <family val="2"/>
      </rPr>
      <t>page 20</t>
    </r>
  </si>
  <si>
    <r>
      <rPr>
        <b/>
        <sz val="10"/>
        <color rgb="FF000000"/>
        <rFont val="Nationale Sans"/>
        <family val="2"/>
      </rPr>
      <t>Bilans consolidés</t>
    </r>
  </si>
  <si>
    <r>
      <rPr>
        <sz val="10"/>
        <color rgb="FF000000"/>
        <rFont val="Nationale Sans"/>
        <family val="2"/>
      </rPr>
      <t>page 21</t>
    </r>
  </si>
  <si>
    <r>
      <rPr>
        <b/>
        <sz val="10"/>
        <color rgb="FF000000"/>
        <rFont val="Nationale Sans"/>
        <family val="2"/>
      </rPr>
      <t>États consolidés de la variation des capitaux propres</t>
    </r>
  </si>
  <si>
    <r>
      <rPr>
        <sz val="10"/>
        <color rgb="FF000000"/>
        <rFont val="Nationale Sans"/>
        <family val="2"/>
      </rPr>
      <t>page 22</t>
    </r>
  </si>
  <si>
    <r>
      <rPr>
        <b/>
        <sz val="10"/>
        <color rgb="FF000000"/>
        <rFont val="Nationale Sans"/>
        <family val="2"/>
      </rPr>
      <t>États consolidés du résultat global</t>
    </r>
  </si>
  <si>
    <r>
      <rPr>
        <sz val="10"/>
        <color rgb="FF000000"/>
        <rFont val="Nationale Sans"/>
        <family val="2"/>
      </rPr>
      <t>page 23</t>
    </r>
  </si>
  <si>
    <r>
      <rPr>
        <b/>
        <sz val="10"/>
        <color rgb="FF000000"/>
        <rFont val="Nationale Sans"/>
        <family val="2"/>
      </rPr>
      <t>Informations sur le crédit</t>
    </r>
  </si>
  <si>
    <r>
      <rPr>
        <sz val="10"/>
        <color rgb="FF000000"/>
        <rFont val="Nationale Sans"/>
        <family val="2"/>
      </rPr>
      <t>Prêts bruts, prêts dépréciés bruts et provisions pour pertes de crédit par catégorie d'emprunteurs</t>
    </r>
  </si>
  <si>
    <r>
      <rPr>
        <sz val="10"/>
        <color rgb="FF000000"/>
        <rFont val="Nationale Sans"/>
        <family val="2"/>
      </rPr>
      <t>pages 24-25</t>
    </r>
  </si>
  <si>
    <r>
      <rPr>
        <sz val="10"/>
        <color rgb="FF000000"/>
        <rFont val="Nationale Sans"/>
        <family val="2"/>
      </rPr>
      <t>Portefeuilles de prêts hypothécaires résidentiels</t>
    </r>
  </si>
  <si>
    <r>
      <rPr>
        <sz val="10"/>
        <color rgb="FF000000"/>
        <rFont val="Nationale Sans"/>
        <family val="2"/>
      </rPr>
      <t>pages 26-27</t>
    </r>
  </si>
  <si>
    <r>
      <rPr>
        <sz val="10"/>
        <color rgb="FF000000"/>
        <rFont val="Nationale Sans"/>
        <family val="2"/>
      </rPr>
      <t>Répartition géographique des prêts bruts, prêts dépréciés bruts et provisions pour pertes de crédit</t>
    </r>
  </si>
  <si>
    <r>
      <rPr>
        <sz val="10"/>
        <color rgb="FF000000"/>
        <rFont val="Nationale Sans"/>
        <family val="2"/>
      </rPr>
      <t>page 28</t>
    </r>
  </si>
  <si>
    <r>
      <rPr>
        <sz val="10"/>
        <color rgb="FF000000"/>
        <rFont val="Nationale Sans"/>
        <family val="2"/>
      </rPr>
      <t>Prêts dépréciés par secteur</t>
    </r>
  </si>
  <si>
    <r>
      <rPr>
        <sz val="10"/>
        <color rgb="FF000000"/>
        <rFont val="Nationale Sans"/>
        <family val="2"/>
      </rPr>
      <t>page 29</t>
    </r>
  </si>
  <si>
    <r>
      <rPr>
        <sz val="10"/>
        <color rgb="FF000000"/>
        <rFont val="Nationale Sans"/>
        <family val="2"/>
      </rPr>
      <t>Rapprochement des prêts dépréciés bruts excluant les prêts DAC de Credigy</t>
    </r>
  </si>
  <si>
    <r>
      <rPr>
        <sz val="10"/>
        <color rgb="FF000000"/>
        <rFont val="Nationale Sans"/>
        <family val="2"/>
      </rPr>
      <t>page 30</t>
    </r>
  </si>
  <si>
    <r>
      <rPr>
        <sz val="10"/>
        <color rgb="FF000000"/>
        <rFont val="Nationale Sans"/>
        <family val="2"/>
      </rPr>
      <t xml:space="preserve">Rapprochement des provisions pour pertes de crédit </t>
    </r>
  </si>
  <si>
    <r>
      <rPr>
        <sz val="10"/>
        <color rgb="FF000000"/>
        <rFont val="Nationale Sans"/>
        <family val="2"/>
      </rPr>
      <t>page 31</t>
    </r>
  </si>
  <si>
    <r>
      <rPr>
        <sz val="10"/>
        <color rgb="FF000000"/>
        <rFont val="Nationale Sans"/>
        <family val="2"/>
      </rPr>
      <t>Dotations aux pertes de crédit</t>
    </r>
  </si>
  <si>
    <r>
      <rPr>
        <sz val="10"/>
        <color rgb="FF000000"/>
        <rFont val="Nationale Sans"/>
        <family val="2"/>
      </rPr>
      <t>page 32</t>
    </r>
  </si>
  <si>
    <r>
      <rPr>
        <b/>
        <sz val="10"/>
        <color rgb="FF000000"/>
        <rFont val="Nationale Sans"/>
        <family val="2"/>
      </rPr>
      <t>Instruments financiers dérivés selon Bâle</t>
    </r>
  </si>
  <si>
    <r>
      <rPr>
        <sz val="10"/>
        <color rgb="FF000000"/>
        <rFont val="Nationale Sans"/>
        <family val="2"/>
      </rPr>
      <t>page 33</t>
    </r>
  </si>
  <si>
    <r>
      <rPr>
        <b/>
        <sz val="10"/>
        <color rgb="FF000000"/>
        <rFont val="Nationale Sans"/>
        <family val="2"/>
      </rPr>
      <t>Instruments financiers dérivés négociés hors bourse compensés par des contreparties centrales</t>
    </r>
  </si>
  <si>
    <r>
      <rPr>
        <sz val="10"/>
        <color rgb="FF000000"/>
        <rFont val="Nationale Sans"/>
        <family val="2"/>
      </rPr>
      <t>page 34</t>
    </r>
  </si>
  <si>
    <r>
      <rPr>
        <b/>
        <sz val="14"/>
        <color rgb="FFDE161D"/>
        <rFont val="Nationale Sans Medium"/>
        <family val="2"/>
      </rPr>
      <t>Faits saillants</t>
    </r>
  </si>
  <si>
    <r>
      <rPr>
        <b/>
        <sz val="6.5"/>
        <color rgb="FFFFFFFF"/>
        <rFont val="Nationale Sans"/>
        <family val="2"/>
      </rPr>
      <t>Année Complète</t>
    </r>
  </si>
  <si>
    <r>
      <rPr>
        <sz val="6.5"/>
        <color rgb="FF000000"/>
        <rFont val="Nationale Sans"/>
        <family val="2"/>
      </rPr>
      <t>Résultat net</t>
    </r>
  </si>
  <si>
    <r>
      <rPr>
        <sz val="6.5"/>
        <color rgb="FF000000"/>
        <rFont val="Nationale Sans"/>
        <family val="2"/>
      </rPr>
      <t>Résultat par action</t>
    </r>
  </si>
  <si>
    <r>
      <rPr>
        <sz val="6.5"/>
        <color rgb="FF000000"/>
        <rFont val="Nationale Sans"/>
        <family val="2"/>
      </rPr>
      <t>- de base</t>
    </r>
  </si>
  <si>
    <r>
      <rPr>
        <sz val="6.5"/>
        <color rgb="FF000000"/>
        <rFont val="Nationale Sans"/>
        <family val="2"/>
      </rPr>
      <t>- dilué</t>
    </r>
  </si>
  <si>
    <r>
      <rPr>
        <sz val="6.5"/>
        <color rgb="FF000000"/>
        <rFont val="Nationale Sans"/>
        <family val="2"/>
      </rPr>
      <t xml:space="preserve">Rendement des capitaux propres attribuables aux détenteurs d'actions ordinaires </t>
    </r>
    <r>
      <rPr>
        <vertAlign val="superscript"/>
        <sz val="6.5"/>
        <color rgb="FF000000"/>
        <rFont val="Nationale Sans"/>
        <family val="2"/>
      </rPr>
      <t>(1)</t>
    </r>
  </si>
  <si>
    <r>
      <rPr>
        <sz val="6.5"/>
        <color rgb="FF000000"/>
        <rFont val="Nationale Sans"/>
        <family val="2"/>
      </rPr>
      <t xml:space="preserve">Levier opérationnel </t>
    </r>
    <r>
      <rPr>
        <vertAlign val="superscript"/>
        <sz val="6.5"/>
        <color rgb="FF000000"/>
        <rFont val="Nationale Sans"/>
        <family val="2"/>
      </rPr>
      <t>(1)</t>
    </r>
  </si>
  <si>
    <r>
      <rPr>
        <sz val="6.5"/>
        <color rgb="FF000000"/>
        <rFont val="Nationale Sans"/>
        <family val="2"/>
      </rPr>
      <t xml:space="preserve">Ratio d'efficience </t>
    </r>
    <r>
      <rPr>
        <vertAlign val="superscript"/>
        <sz val="6.5"/>
        <color rgb="FF000000"/>
        <rFont val="Nationale Sans"/>
        <family val="2"/>
      </rPr>
      <t>(1)</t>
    </r>
  </si>
  <si>
    <r>
      <rPr>
        <b/>
        <sz val="6.5"/>
        <color rgb="FF000000"/>
        <rFont val="Nationale Sans"/>
        <family val="2"/>
      </rPr>
      <t>Résultats d'exploitation –</t>
    </r>
    <r>
      <rPr>
        <b/>
        <sz val="8.35"/>
        <color rgb="FF000000"/>
        <rFont val="Nationale Sans"/>
        <family val="2"/>
      </rPr>
      <t xml:space="preserve"> </t>
    </r>
    <r>
      <rPr>
        <b/>
        <sz val="6.5"/>
        <color rgb="FF000000"/>
        <rFont val="Nationale Sans"/>
        <family val="2"/>
      </rPr>
      <t xml:space="preserve">ajustés </t>
    </r>
    <r>
      <rPr>
        <vertAlign val="superscript"/>
        <sz val="6.5"/>
        <color rgb="FF000000"/>
        <rFont val="Nationale Sans"/>
        <family val="2"/>
      </rPr>
      <t>(2)</t>
    </r>
  </si>
  <si>
    <r>
      <rPr>
        <sz val="6.5"/>
        <color rgb="FF000000"/>
        <rFont val="Nationale Sans"/>
        <family val="2"/>
      </rPr>
      <t xml:space="preserve">Résultat net – ajusté </t>
    </r>
    <r>
      <rPr>
        <vertAlign val="superscript"/>
        <sz val="6.5"/>
        <color rgb="FF000000"/>
        <rFont val="Nationale Sans"/>
        <family val="2"/>
      </rPr>
      <t>(2)</t>
    </r>
  </si>
  <si>
    <r>
      <rPr>
        <sz val="6.5"/>
        <color rgb="FF000000"/>
        <rFont val="Nationale Sans"/>
        <family val="2"/>
      </rPr>
      <t xml:space="preserve">Résultat par action – ajusté </t>
    </r>
    <r>
      <rPr>
        <vertAlign val="superscript"/>
        <sz val="6.5"/>
        <color rgb="FF000000"/>
        <rFont val="Nationale Sans"/>
        <family val="2"/>
      </rPr>
      <t>(2)</t>
    </r>
  </si>
  <si>
    <r>
      <rPr>
        <sz val="6.5"/>
        <color rgb="FF000000"/>
        <rFont val="Nationale Sans"/>
        <family val="2"/>
      </rPr>
      <t xml:space="preserve">Rendement des capitaux propres attribuables aux détenteurs d'actions ordinaires – ajusté </t>
    </r>
    <r>
      <rPr>
        <vertAlign val="superscript"/>
        <sz val="6.5"/>
        <color rgb="FF000000"/>
        <rFont val="Nationale Sans"/>
        <family val="2"/>
      </rPr>
      <t>(3)</t>
    </r>
  </si>
  <si>
    <r>
      <rPr>
        <sz val="6.5"/>
        <color rgb="FF000000"/>
        <rFont val="Nationale Sans"/>
        <family val="2"/>
      </rPr>
      <t xml:space="preserve">Levier opérationnel </t>
    </r>
    <r>
      <rPr>
        <vertAlign val="superscript"/>
        <sz val="6.5"/>
        <color rgb="FF000000"/>
        <rFont val="Nationale Sans"/>
        <family val="2"/>
      </rPr>
      <t>(1)</t>
    </r>
    <r>
      <rPr>
        <sz val="6.5"/>
        <color rgb="FF000000"/>
        <rFont val="Nationale Sans"/>
        <family val="2"/>
      </rPr>
      <t xml:space="preserve"> – ajusté</t>
    </r>
    <r>
      <rPr>
        <vertAlign val="superscript"/>
        <sz val="6.5"/>
        <color rgb="FF000000"/>
        <rFont val="Nationale Sans"/>
        <family val="2"/>
      </rPr>
      <t xml:space="preserve"> (3)</t>
    </r>
  </si>
  <si>
    <r>
      <rPr>
        <sz val="6.5"/>
        <color rgb="FF000000"/>
        <rFont val="Nationale Sans"/>
        <family val="2"/>
      </rPr>
      <t xml:space="preserve">Ratio d'efficience </t>
    </r>
    <r>
      <rPr>
        <vertAlign val="superscript"/>
        <sz val="6.5"/>
        <color rgb="FF000000"/>
        <rFont val="Nationale Sans"/>
        <family val="2"/>
      </rPr>
      <t>(1)</t>
    </r>
    <r>
      <rPr>
        <sz val="6.5"/>
        <color rgb="FF000000"/>
        <rFont val="Nationale Sans"/>
        <family val="2"/>
      </rPr>
      <t xml:space="preserve"> – ajusté </t>
    </r>
    <r>
      <rPr>
        <vertAlign val="superscript"/>
        <sz val="6.5"/>
        <color rgb="FF000000"/>
        <rFont val="Nationale Sans"/>
        <family val="2"/>
      </rPr>
      <t>(3)</t>
    </r>
  </si>
  <si>
    <r>
      <rPr>
        <sz val="6.5"/>
        <color rgb="FF000000"/>
        <rFont val="Nationale Sans"/>
        <family val="2"/>
      </rPr>
      <t>Actif total</t>
    </r>
  </si>
  <si>
    <r>
      <rPr>
        <sz val="6.5"/>
        <color rgb="FF000000"/>
        <rFont val="Nationale Sans"/>
        <family val="2"/>
      </rPr>
      <t xml:space="preserve">Prêts moyens </t>
    </r>
    <r>
      <rPr>
        <vertAlign val="superscript"/>
        <sz val="6.5"/>
        <color rgb="FF000000"/>
        <rFont val="Nationale Sans"/>
        <family val="2"/>
      </rPr>
      <t>(4) (5)</t>
    </r>
  </si>
  <si>
    <r>
      <rPr>
        <sz val="6.5"/>
        <color rgb="FF000000"/>
        <rFont val="Nationale Sans"/>
        <family val="2"/>
      </rPr>
      <t xml:space="preserve">Actif moyen </t>
    </r>
    <r>
      <rPr>
        <vertAlign val="superscript"/>
        <sz val="6.5"/>
        <color rgb="FF000000"/>
        <rFont val="Nationale Sans"/>
        <family val="2"/>
      </rPr>
      <t>(4)</t>
    </r>
  </si>
  <si>
    <r>
      <rPr>
        <sz val="6.5"/>
        <color rgb="FF000000"/>
        <rFont val="Nationale Sans"/>
        <family val="2"/>
      </rPr>
      <t xml:space="preserve">Nombre d'actions ordinaires en circulation </t>
    </r>
    <r>
      <rPr>
        <i/>
        <sz val="6.5"/>
        <color rgb="FF000000"/>
        <rFont val="Nationale Sans"/>
        <family val="2"/>
      </rPr>
      <t>(en milliers)</t>
    </r>
  </si>
  <si>
    <r>
      <rPr>
        <sz val="6.5"/>
        <color rgb="FF000000"/>
        <rFont val="Nationale Sans"/>
        <family val="2"/>
      </rPr>
      <t xml:space="preserve">Nombre moyen pondéré d'actions ordinaires en circulation de base </t>
    </r>
    <r>
      <rPr>
        <i/>
        <sz val="6.5"/>
        <color rgb="FF000000"/>
        <rFont val="Nationale Sans"/>
        <family val="2"/>
      </rPr>
      <t>(en milliers)</t>
    </r>
  </si>
  <si>
    <r>
      <rPr>
        <sz val="6.5"/>
        <color rgb="FF000000"/>
        <rFont val="Nationale Sans"/>
        <family val="2"/>
      </rPr>
      <t xml:space="preserve">Nombre moyen pondéré d'actions ordinaires en circulation dilué </t>
    </r>
    <r>
      <rPr>
        <i/>
        <sz val="6.5"/>
        <color rgb="FF000000"/>
        <rFont val="Nationale Sans"/>
        <family val="2"/>
      </rPr>
      <t>(en milliers)</t>
    </r>
  </si>
  <si>
    <r>
      <rPr>
        <sz val="6.5"/>
        <color rgb="FF000000"/>
        <rFont val="Nationale Sans"/>
        <family val="2"/>
      </rPr>
      <t xml:space="preserve">Prêts dépréciés bruts excluant les prêts DAC de Credigy en % du total des prêts </t>
    </r>
    <r>
      <rPr>
        <vertAlign val="superscript"/>
        <sz val="6.5"/>
        <color rgb="FF000000"/>
        <rFont val="Nationale Sans"/>
        <family val="2"/>
      </rPr>
      <t>(3) (6) (7)</t>
    </r>
  </si>
  <si>
    <r>
      <rPr>
        <sz val="6.5"/>
        <color rgb="FF000000"/>
        <rFont val="Nationale Sans"/>
        <family val="2"/>
      </rPr>
      <t>Dotations aux pertes de crédit (PCL) sur les prêts dépréciés excluant les prêts DAC de Credigy  _x000D_
   en % des prêts moyen</t>
    </r>
    <r>
      <rPr>
        <vertAlign val="superscript"/>
        <sz val="6.5"/>
        <color rgb="FF000000"/>
        <rFont val="Nationale Sans"/>
        <family val="2"/>
      </rPr>
      <t>s (3) (5) (</t>
    </r>
    <r>
      <rPr>
        <sz val="6.5"/>
        <rFont val="Nationale Sans"/>
        <family val="2"/>
      </rPr>
      <t>6)</t>
    </r>
  </si>
  <si>
    <r>
      <rPr>
        <sz val="6.5"/>
        <color rgb="FF000000"/>
        <rFont val="Nationale Sans"/>
        <family val="2"/>
      </rPr>
      <t xml:space="preserve">Dotations aux pertes de crédit en % des prêts moyens </t>
    </r>
    <r>
      <rPr>
        <vertAlign val="superscript"/>
        <sz val="6.5"/>
        <color rgb="FF000000"/>
        <rFont val="Nationale Sans"/>
        <family val="2"/>
      </rPr>
      <t>(1) (5)</t>
    </r>
    <r>
      <rPr>
        <sz val="6.5"/>
        <color rgb="FF000000"/>
        <rFont val="Nationale Sans"/>
        <family val="2"/>
      </rPr>
      <t xml:space="preserve"> </t>
    </r>
    <r>
      <rPr>
        <vertAlign val="superscript"/>
        <sz val="6.5"/>
        <color rgb="FF000000"/>
        <rFont val="Nationale Sans"/>
        <family val="2"/>
      </rPr>
      <t>(8)</t>
    </r>
  </si>
  <si>
    <r>
      <rPr>
        <sz val="6.5"/>
        <color rgb="FF000000"/>
        <rFont val="Nationale Sans"/>
        <family val="2"/>
      </rPr>
      <t xml:space="preserve">Radiations nettes excluant les prêts DAC de Credigy en % des prêts moyens </t>
    </r>
    <r>
      <rPr>
        <vertAlign val="superscript"/>
        <sz val="6.5"/>
        <color rgb="FF000000"/>
        <rFont val="Nationale Sans"/>
        <family val="2"/>
      </rPr>
      <t>(3) (5)</t>
    </r>
    <r>
      <rPr>
        <sz val="6.5"/>
        <color rgb="FF000000"/>
        <rFont val="Nationale Sans"/>
        <family val="2"/>
      </rPr>
      <t xml:space="preserve"> </t>
    </r>
    <r>
      <rPr>
        <vertAlign val="superscript"/>
        <sz val="6.5"/>
        <color rgb="FF000000"/>
        <rFont val="Nationale Sans"/>
        <family val="2"/>
      </rPr>
      <t>(6)</t>
    </r>
  </si>
  <si>
    <r>
      <rPr>
        <sz val="6.5"/>
        <color rgb="FF000000"/>
        <rFont val="Nationale Sans"/>
        <family val="2"/>
      </rPr>
      <t>Dividendes déclarés par action ordinaire</t>
    </r>
  </si>
  <si>
    <r>
      <rPr>
        <sz val="6.5"/>
        <color rgb="FF000000"/>
        <rFont val="Nationale Sans"/>
        <family val="2"/>
      </rPr>
      <t xml:space="preserve">Ratio de versement des dividendes </t>
    </r>
    <r>
      <rPr>
        <vertAlign val="superscript"/>
        <sz val="6.5"/>
        <color rgb="FF000000"/>
        <rFont val="Nationale Sans"/>
        <family val="2"/>
      </rPr>
      <t>(1)</t>
    </r>
    <r>
      <rPr>
        <sz val="6.5"/>
        <color rgb="FF000000"/>
        <rFont val="Nationale Sans"/>
        <family val="2"/>
      </rPr>
      <t xml:space="preserve"> (4 trimestres) </t>
    </r>
  </si>
  <si>
    <r>
      <rPr>
        <sz val="6.5"/>
        <color rgb="FF000000"/>
        <rFont val="Nationale Sans"/>
        <family val="2"/>
      </rPr>
      <t xml:space="preserve">Ratio de versement des dividendes </t>
    </r>
    <r>
      <rPr>
        <vertAlign val="superscript"/>
        <sz val="6.5"/>
        <color rgb="FF000000"/>
        <rFont val="Nationale Sans"/>
        <family val="2"/>
      </rPr>
      <t>(1)</t>
    </r>
    <r>
      <rPr>
        <sz val="6.5"/>
        <color rgb="FF000000"/>
        <rFont val="Nationale Sans"/>
        <family val="2"/>
      </rPr>
      <t xml:space="preserve"> – ajusté (4 trimestres)</t>
    </r>
    <r>
      <rPr>
        <vertAlign val="superscript"/>
        <sz val="6.5"/>
        <color rgb="FF000000"/>
        <rFont val="Nationale Sans"/>
        <family val="2"/>
      </rPr>
      <t xml:space="preserve"> (3)</t>
    </r>
  </si>
  <si>
    <r>
      <rPr>
        <sz val="6.5"/>
        <color rgb="FF000000"/>
        <rFont val="Nationale Sans"/>
        <family val="2"/>
      </rPr>
      <t xml:space="preserve">Valeur comptable par action ordinaire </t>
    </r>
    <r>
      <rPr>
        <vertAlign val="superscript"/>
        <sz val="6.5"/>
        <color rgb="FF000000"/>
        <rFont val="Nationale Sans"/>
        <family val="2"/>
      </rPr>
      <t>(1)</t>
    </r>
  </si>
  <si>
    <r>
      <rPr>
        <sz val="6.5"/>
        <color rgb="FF000000"/>
        <rFont val="Nationale Sans"/>
        <family val="2"/>
      </rPr>
      <t>Cours de l'action - haut</t>
    </r>
  </si>
  <si>
    <r>
      <rPr>
        <sz val="6.5"/>
        <color rgb="FF000000"/>
        <rFont val="Nationale Sans"/>
        <family val="2"/>
      </rPr>
      <t>Cours de l'action - bas</t>
    </r>
  </si>
  <si>
    <r>
      <rPr>
        <sz val="6.5"/>
        <color rgb="FF000000"/>
        <rFont val="Nationale Sans"/>
        <family val="2"/>
      </rPr>
      <t>Cours de l'action - clôture</t>
    </r>
  </si>
  <si>
    <r>
      <rPr>
        <sz val="6.5"/>
        <color rgb="FF000000"/>
        <rFont val="Nationale Sans"/>
        <family val="2"/>
      </rPr>
      <t xml:space="preserve">Ratios des fonds propres selon Bâle III </t>
    </r>
    <r>
      <rPr>
        <vertAlign val="superscript"/>
        <sz val="6.5"/>
        <color rgb="FF000000"/>
        <rFont val="Nationale Sans"/>
        <family val="2"/>
      </rPr>
      <t>(9)</t>
    </r>
  </si>
  <si>
    <r>
      <rPr>
        <sz val="6.5"/>
        <color rgb="FF000000"/>
        <rFont val="Nationale Sans"/>
        <family val="2"/>
      </rPr>
      <t xml:space="preserve">   catégorie 1 sous forme d'actions ordinaires (CET1) </t>
    </r>
    <r>
      <rPr>
        <vertAlign val="superscript"/>
        <sz val="6.5"/>
        <color rgb="FF000000"/>
        <rFont val="Nationale Sans"/>
        <family val="2"/>
      </rPr>
      <t>(9)</t>
    </r>
  </si>
  <si>
    <r>
      <rPr>
        <sz val="6.5"/>
        <color rgb="FF000000"/>
        <rFont val="Nationale Sans"/>
        <family val="2"/>
      </rPr>
      <t xml:space="preserve">   catégorie 1 </t>
    </r>
    <r>
      <rPr>
        <vertAlign val="superscript"/>
        <sz val="6.5"/>
        <color rgb="FF000000"/>
        <rFont val="Nationale Sans"/>
        <family val="2"/>
      </rPr>
      <t>(9) (10) (11)</t>
    </r>
  </si>
  <si>
    <r>
      <rPr>
        <sz val="6.5"/>
        <color rgb="FF000000"/>
        <rFont val="Nationale Sans"/>
        <family val="2"/>
      </rPr>
      <t xml:space="preserve">   total </t>
    </r>
    <r>
      <rPr>
        <vertAlign val="superscript"/>
        <sz val="6.5"/>
        <color rgb="FF000000"/>
        <rFont val="Nationale Sans"/>
        <family val="2"/>
      </rPr>
      <t>(9) (10) (11)</t>
    </r>
  </si>
  <si>
    <r>
      <rPr>
        <sz val="6.5"/>
        <color rgb="FF000000"/>
        <rFont val="Nationale Sans"/>
        <family val="2"/>
      </rPr>
      <t xml:space="preserve">Ratio de levier selon Bâle III </t>
    </r>
    <r>
      <rPr>
        <vertAlign val="superscript"/>
        <sz val="6.5"/>
        <color rgb="FF000000"/>
        <rFont val="Nationale Sans"/>
        <family val="2"/>
      </rPr>
      <t>(9) (10) (11)</t>
    </r>
  </si>
  <si>
    <r>
      <rPr>
        <sz val="6.5"/>
        <color rgb="FF000000"/>
        <rFont val="Nationale Sans"/>
        <family val="2"/>
      </rPr>
      <t xml:space="preserve">Ratio TLAC </t>
    </r>
    <r>
      <rPr>
        <vertAlign val="superscript"/>
        <sz val="6.5"/>
        <color rgb="FF000000"/>
        <rFont val="Nationale Sans"/>
        <family val="2"/>
      </rPr>
      <t>(9)</t>
    </r>
  </si>
  <si>
    <r>
      <rPr>
        <sz val="6.5"/>
        <color rgb="FF000000"/>
        <rFont val="Nationale Sans"/>
        <family val="2"/>
      </rPr>
      <t xml:space="preserve">Ratio de levier TLAC </t>
    </r>
    <r>
      <rPr>
        <vertAlign val="superscript"/>
        <sz val="6.5"/>
        <color rgb="FF000000"/>
        <rFont val="Nationale Sans"/>
        <family val="2"/>
      </rPr>
      <t>(9)</t>
    </r>
  </si>
  <si>
    <r>
      <rPr>
        <sz val="6.5"/>
        <color rgb="FF000000"/>
        <rFont val="Nationale Sans"/>
        <family val="2"/>
      </rPr>
      <t xml:space="preserve">Ratio de liquidité à court terme (LCR) </t>
    </r>
    <r>
      <rPr>
        <vertAlign val="superscript"/>
        <sz val="6.5"/>
        <color rgb="FF000000"/>
        <rFont val="Nationale Sans"/>
        <family val="2"/>
      </rPr>
      <t>(9)</t>
    </r>
    <r>
      <rPr>
        <sz val="6.5"/>
        <color rgb="FF000000"/>
        <rFont val="Nationale Sans"/>
        <family val="2"/>
      </rPr>
      <t xml:space="preserve"> </t>
    </r>
  </si>
  <si>
    <r>
      <rPr>
        <sz val="6.5"/>
        <color rgb="FF000000"/>
        <rFont val="Nationale Sans"/>
        <family val="2"/>
      </rPr>
      <t xml:space="preserve">Ratio de liquidité à long terme (NSFR) </t>
    </r>
    <r>
      <rPr>
        <vertAlign val="superscript"/>
        <sz val="6.5"/>
        <color rgb="FF000000"/>
        <rFont val="Nationale Sans"/>
        <family val="2"/>
      </rPr>
      <t>(9)</t>
    </r>
  </si>
  <si>
    <r>
      <rPr>
        <sz val="6"/>
        <color rgb="FF000000"/>
        <rFont val="Nationale Sans"/>
        <family val="2"/>
      </rPr>
      <t>(4) Représente la moyenne des soldes quotidiens de la période.</t>
    </r>
  </si>
  <si>
    <r>
      <rPr>
        <sz val="6"/>
        <color rgb="FF000000"/>
        <rFont val="Nationale Sans"/>
        <family val="2"/>
      </rPr>
      <t>(5) Tenaient compte des engagements de clients en contrepartie d'acceptations pour les trimestres 2024.</t>
    </r>
  </si>
  <si>
    <r>
      <rPr>
        <sz val="6"/>
        <color rgb="FF000000"/>
        <rFont val="Nationale Sans"/>
        <family val="2"/>
      </rPr>
      <t>(6) La présentation avait été modifiée en T2 2025 et les données comparatives n’avaient pas été ajustées pour refléter ce changement puisque les montants étaient jugés non significatifs. Avant T2 2025, les montants excluaient aussi les prêts DAC acquis de la succursale canadienne de la Silicon Valley Bank (SVB) en T4 2023 (T1 2025 : 21 M$, T4 2024 : 26 M$, T3 2024 : 31 M$, T2 2024 : 34 M$, T1 2024 : 39 M$), les PCL sur les prêts DAC de SVB (T1 2025 : 1 M$, T4 2024 : (1) M$, T3 2024 : 1 M$, T2 2024 : (3) M$,              T1 2024 : (11) M$), les radiations nettes sur les prêts DAC de SVB (T1 2025 : 2 M$, T4 2024 : 1 M$, T3 2024 : - M$, T2 2024 : 4 M$ et T1 2024 : 13 M$).</t>
    </r>
  </si>
  <si>
    <r>
      <rPr>
        <sz val="6"/>
        <color rgb="FF000000"/>
        <rFont val="Nationale Sans"/>
        <family val="2"/>
      </rPr>
      <t>(7) Tenaient compte des engagements de clients en contrepartie d'acceptations pour les trimestres 2024 (excepté T4 2024). </t>
    </r>
  </si>
  <si>
    <r>
      <rPr>
        <sz val="6"/>
        <color rgb="FF000000"/>
        <rFont val="Nationale Sans"/>
        <family val="2"/>
      </rPr>
      <t>(8) Pour T2 2026, le ratio incluait des dotations aux pertes de crédit initiales de 6 M$ sur les prêts non dépréciés acquis de BLC et pour T2 2025, le ratio incluait des dotations aux pertes de crédit initiales de 230 M$ sur les prêts non dépréciés acquis de CWB.</t>
    </r>
  </si>
  <si>
    <r>
      <rPr>
        <sz val="6"/>
        <color rgb="FF000000"/>
        <rFont val="Nationale Sans"/>
        <family val="2"/>
      </rPr>
      <t>(9) Pour de plus amples renseignements sur les mesures de gestion de capital, consulter le « Mode de présentation de l’information » dans le Rapport aux actionnaires pour le troisième trimestre 2026, disponible sur le site Internet de la Banque, à l'adresse bnc.ca, ou sur celui de SEDAR+, à l'adresse sedarplus.ca.</t>
    </r>
  </si>
  <si>
    <r>
      <rPr>
        <sz val="6"/>
        <color rgb="FF000000"/>
        <rFont val="Nationale Sans"/>
        <family val="2"/>
      </rPr>
      <t>(10) Les ratios au 31 janvier 2025 tenaient compte du rachat d'actions privilégiées série 32 effectué le 17 février 2025.</t>
    </r>
  </si>
  <si>
    <r>
      <rPr>
        <sz val="6"/>
        <color rgb="FF000000"/>
        <rFont val="Nationale Sans"/>
        <family val="2"/>
      </rPr>
      <t>(11) Les ratios au 31 octobre 2025 tenaient compte du rachat des billets de capital à recours limité série 1 effectué le 17 novembre 2025.</t>
    </r>
  </si>
  <si>
    <r>
      <rPr>
        <b/>
        <sz val="14"/>
        <color rgb="FFDE161D"/>
        <rFont val="Nationale Sans Medium"/>
        <family val="2"/>
      </rPr>
      <t>Informations aux actionnaires</t>
    </r>
  </si>
  <si>
    <r>
      <rPr>
        <b/>
        <sz val="8"/>
        <color rgb="FF000000"/>
        <rFont val="Nationale Sans"/>
        <family val="2"/>
      </rPr>
      <t>Notations de crédit - Dette de premier rang à long terme</t>
    </r>
  </si>
  <si>
    <r>
      <rPr>
        <sz val="7.5"/>
        <color rgb="FF000000"/>
        <rFont val="Nationale Sans"/>
        <family val="2"/>
      </rPr>
      <t>Non assujettie au régime de recapitalisation interne</t>
    </r>
  </si>
  <si>
    <r>
      <rPr>
        <sz val="7.5"/>
        <color rgb="FF000000"/>
        <rFont val="Nationale Sans"/>
        <family val="2"/>
      </rPr>
      <t>Moody's</t>
    </r>
  </si>
  <si>
    <r>
      <rPr>
        <sz val="7.5"/>
        <color rgb="FF000000"/>
        <rFont val="Arial"/>
        <family val="2"/>
      </rPr>
      <t>Aa2</t>
    </r>
  </si>
  <si>
    <r>
      <rPr>
        <sz val="7.5"/>
        <color rgb="FF000000"/>
        <rFont val="Arial"/>
        <family val="2"/>
      </rPr>
      <t>Aa3</t>
    </r>
  </si>
  <si>
    <r>
      <rPr>
        <sz val="7.5"/>
        <color rgb="FF000000"/>
        <rFont val="Nationale Sans"/>
        <family val="2"/>
      </rPr>
      <t>Standard &amp; Poor's</t>
    </r>
  </si>
  <si>
    <r>
      <rPr>
        <sz val="7.5"/>
        <color rgb="FF000000"/>
        <rFont val="Arial"/>
        <family val="2"/>
      </rPr>
      <t>A+</t>
    </r>
  </si>
  <si>
    <r>
      <rPr>
        <sz val="7.5"/>
        <color rgb="FF000000"/>
        <rFont val="Arial"/>
        <family val="2"/>
      </rPr>
      <t>A</t>
    </r>
  </si>
  <si>
    <r>
      <rPr>
        <sz val="7.5"/>
        <color rgb="FF000000"/>
        <rFont val="Nationale Sans"/>
        <family val="2"/>
      </rPr>
      <t>DBRS</t>
    </r>
  </si>
  <si>
    <r>
      <rPr>
        <sz val="7.5"/>
        <color rgb="FF000000"/>
        <rFont val="Arial"/>
        <family val="2"/>
      </rPr>
      <t>AA</t>
    </r>
  </si>
  <si>
    <r>
      <rPr>
        <sz val="7.5"/>
        <color rgb="FF000000"/>
        <rFont val="Nationale Sans"/>
        <family val="2"/>
      </rPr>
      <t>Fitch</t>
    </r>
  </si>
  <si>
    <r>
      <rPr>
        <sz val="7.5"/>
        <color rgb="FF000000"/>
        <rFont val="Arial"/>
        <family val="2"/>
      </rPr>
      <t>AA-</t>
    </r>
  </si>
  <si>
    <r>
      <rPr>
        <sz val="7.5"/>
        <color rgb="FF000000"/>
        <rFont val="Nationale Sans"/>
        <family val="2"/>
      </rPr>
      <t>Assujettie au régime de recapitalisation interne</t>
    </r>
  </si>
  <si>
    <r>
      <rPr>
        <sz val="7.5"/>
        <color rgb="FF000000"/>
        <rFont val="Arial"/>
        <family val="2"/>
      </rPr>
      <t>A2</t>
    </r>
  </si>
  <si>
    <r>
      <rPr>
        <sz val="7.5"/>
        <color rgb="FF000000"/>
        <rFont val="Arial"/>
        <family val="2"/>
      </rPr>
      <t>A3</t>
    </r>
  </si>
  <si>
    <r>
      <rPr>
        <sz val="7.5"/>
        <color rgb="FF000000"/>
        <rFont val="Arial"/>
        <family val="2"/>
      </rPr>
      <t>A-</t>
    </r>
  </si>
  <si>
    <r>
      <rPr>
        <sz val="7.5"/>
        <color rgb="FF000000"/>
        <rFont val="Arial"/>
        <family val="2"/>
      </rPr>
      <t>BBB+</t>
    </r>
  </si>
  <si>
    <r>
      <rPr>
        <sz val="7.5"/>
        <color rgb="FF000000"/>
        <rFont val="Arial"/>
        <family val="2"/>
      </rPr>
      <t>AA (bas)</t>
    </r>
  </si>
  <si>
    <r>
      <rPr>
        <b/>
        <sz val="8"/>
        <color rgb="FF000000"/>
        <rFont val="Nationale Sans"/>
        <family val="2"/>
      </rPr>
      <t>Mesure de profitabilité</t>
    </r>
  </si>
  <si>
    <r>
      <rPr>
        <sz val="7.5"/>
        <color rgb="FF000000"/>
        <rFont val="Nationale Sans"/>
        <family val="2"/>
      </rPr>
      <t>Capitalisation boursière (en millions de dollars canadiens)</t>
    </r>
  </si>
  <si>
    <r>
      <rPr>
        <sz val="7.5"/>
        <color rgb="FF000000"/>
        <rFont val="Nationale Sans"/>
        <family val="2"/>
      </rPr>
      <t>Ratio Cours/Bénéfice (4 trimestres)</t>
    </r>
  </si>
  <si>
    <r>
      <rPr>
        <sz val="7.5"/>
        <color rgb="FF000000"/>
        <rFont val="Nationale Sans"/>
        <family val="2"/>
      </rPr>
      <t>Valeur au marché/Valeur comptable</t>
    </r>
  </si>
  <si>
    <r>
      <rPr>
        <sz val="7.5"/>
        <color rgb="FF000000"/>
        <rFont val="Nationale Sans"/>
        <family val="2"/>
      </rPr>
      <t>Rendement du dividende (annualisé)</t>
    </r>
  </si>
  <si>
    <r>
      <rPr>
        <b/>
        <sz val="8"/>
        <color rgb="FF000000"/>
        <rFont val="Nationale Sans"/>
        <family val="2"/>
      </rPr>
      <t>Autres informations</t>
    </r>
  </si>
  <si>
    <r>
      <rPr>
        <sz val="7.5"/>
        <color rgb="FF000000"/>
        <rFont val="Nationale Sans"/>
        <family val="2"/>
      </rPr>
      <t>Nombre d'employés (équivalent temps plein)</t>
    </r>
  </si>
  <si>
    <r>
      <rPr>
        <sz val="7.5"/>
        <color rgb="FF000000"/>
        <rFont val="Nationale Sans"/>
        <family val="2"/>
      </rPr>
      <t>Canada</t>
    </r>
  </si>
  <si>
    <r>
      <rPr>
        <sz val="7.5"/>
        <color rgb="FF000000"/>
        <rFont val="Nationale Sans"/>
        <family val="2"/>
      </rPr>
      <t>Hors-Canada</t>
    </r>
  </si>
  <si>
    <r>
      <rPr>
        <sz val="7.5"/>
        <color rgb="FF000000"/>
        <rFont val="Nationale Sans"/>
        <family val="2"/>
      </rPr>
      <t>Nombre de succursales</t>
    </r>
  </si>
  <si>
    <r>
      <rPr>
        <sz val="7.5"/>
        <color rgb="FF000000"/>
        <rFont val="Nationale Sans"/>
        <family val="2"/>
      </rPr>
      <t>Cambodge (ABA Bank)</t>
    </r>
  </si>
  <si>
    <r>
      <rPr>
        <sz val="7.5"/>
        <color rgb="FF000000"/>
        <rFont val="Nationale Sans"/>
        <family val="2"/>
      </rPr>
      <t>Nombre de guichets automatiques</t>
    </r>
  </si>
  <si>
    <r>
      <rPr>
        <b/>
        <sz val="14"/>
        <color rgb="FFDE161D"/>
        <rFont val="Nationale Sans Medium"/>
        <family val="2"/>
      </rPr>
      <t>Informations détaillées sur les résultats</t>
    </r>
  </si>
  <si>
    <r>
      <rPr>
        <b/>
        <sz val="7"/>
        <color rgb="FF000000"/>
        <rFont val="Nationale Sans"/>
        <family val="2"/>
      </rPr>
      <t>Résultats consolidés – présentés selon les IFRS</t>
    </r>
  </si>
  <si>
    <r>
      <rPr>
        <sz val="7"/>
        <color rgb="FF000000"/>
        <rFont val="Nationale Sans"/>
        <family val="2"/>
      </rPr>
      <t>Résultat avant dotations aux pertes de crédit et charges d'impôts</t>
    </r>
  </si>
  <si>
    <r>
      <rPr>
        <sz val="7"/>
        <color rgb="FF000000"/>
        <rFont val="Nationale Sans"/>
        <family val="2"/>
      </rPr>
      <t>PCL - DAC de Credigy</t>
    </r>
    <r>
      <rPr>
        <vertAlign val="superscript"/>
        <sz val="7"/>
        <color rgb="FF000000"/>
        <rFont val="Nationale Sans"/>
        <family val="2"/>
      </rPr>
      <t>(1)</t>
    </r>
  </si>
  <si>
    <r>
      <rPr>
        <sz val="7"/>
        <color rgb="FF000000"/>
        <rFont val="Nationale Sans"/>
        <family val="2"/>
      </rPr>
      <t>Résultat net attribuable aux actionnaires et aux détenteurs</t>
    </r>
  </si>
  <si>
    <r>
      <rPr>
        <sz val="7"/>
        <color rgb="FF000000"/>
        <rFont val="Nationale Sans"/>
        <family val="2"/>
      </rPr>
      <t>d’autres instruments de capitaux propres de la Banque</t>
    </r>
  </si>
  <si>
    <r>
      <rPr>
        <sz val="7"/>
        <color rgb="FF000000"/>
        <rFont val="Nationale Sans"/>
        <family val="2"/>
      </rPr>
      <t>Dividendes sur actions privilégiées et distributions sur</t>
    </r>
  </si>
  <si>
    <r>
      <rPr>
        <sz val="7"/>
        <color rgb="FF000000"/>
        <rFont val="Nationale Sans"/>
        <family val="2"/>
      </rPr>
      <t>les instruments de capitaux propres</t>
    </r>
  </si>
  <si>
    <r>
      <rPr>
        <sz val="7"/>
        <color rgb="FF000000"/>
        <rFont val="Nationale Sans"/>
        <family val="2"/>
      </rPr>
      <t>Résultat net attribuable aux détenteurs d'actions ordinaires</t>
    </r>
  </si>
  <si>
    <r>
      <rPr>
        <sz val="7"/>
        <color rgb="FF000000"/>
        <rFont val="Nationale Sans"/>
        <family val="2"/>
      </rPr>
      <t>Taux effectif d'impôts</t>
    </r>
  </si>
  <si>
    <r>
      <rPr>
        <sz val="7"/>
        <color rgb="FF000000"/>
        <rFont val="Nationale Sans"/>
        <family val="2"/>
      </rPr>
      <t>Nombre moyen d'actions ordinaires en circulation dilué</t>
    </r>
    <r>
      <rPr>
        <i/>
        <sz val="7"/>
        <color rgb="FF000000"/>
        <rFont val="Nationale Sans"/>
        <family val="2"/>
      </rPr>
      <t>(en milliers)</t>
    </r>
  </si>
  <si>
    <r>
      <rPr>
        <sz val="7"/>
        <color rgb="FF000000"/>
        <rFont val="Nationale Sans"/>
        <family val="2"/>
      </rPr>
      <t>Résultat dilué par action</t>
    </r>
  </si>
  <si>
    <r>
      <rPr>
        <b/>
        <sz val="7"/>
        <color rgb="FF000000"/>
        <rFont val="Nationale Sans"/>
        <family val="2"/>
      </rPr>
      <t xml:space="preserve">Résultats consolidés – ajustés </t>
    </r>
    <r>
      <rPr>
        <vertAlign val="superscript"/>
        <sz val="7"/>
        <color rgb="FF000000"/>
        <rFont val="Nationale Sans"/>
        <family val="2"/>
      </rPr>
      <t>(2)</t>
    </r>
  </si>
  <si>
    <r>
      <rPr>
        <sz val="7"/>
        <color rgb="FF000000"/>
        <rFont val="Nationale Sans"/>
        <family val="2"/>
      </rPr>
      <t>Résultat avant dotations aux pertes de crédit et charges d'impôts – ajusté</t>
    </r>
  </si>
  <si>
    <r>
      <rPr>
        <sz val="7"/>
        <color rgb="FF000000"/>
        <rFont val="Nationale Sans"/>
        <family val="2"/>
      </rPr>
      <t>PCL - Non dépréciés – ajustées</t>
    </r>
  </si>
  <si>
    <r>
      <rPr>
        <b/>
        <sz val="7"/>
        <color rgb="FF000000"/>
        <rFont val="Nationale Sans"/>
        <family val="2"/>
      </rPr>
      <t>Dotations aux pertes de crédit – ajustées</t>
    </r>
  </si>
  <si>
    <r>
      <rPr>
        <sz val="7"/>
        <color rgb="FF000000"/>
        <rFont val="Nationale Sans"/>
        <family val="2"/>
      </rPr>
      <t>d’autres instruments de capitaux propres de la Banque – ajusté</t>
    </r>
  </si>
  <si>
    <r>
      <rPr>
        <sz val="7"/>
        <color rgb="FF000000"/>
        <rFont val="Nationale Sans"/>
        <family val="2"/>
      </rPr>
      <t>Résultat net attribuable aux détenteurs d'actions ordinaires – ajusté</t>
    </r>
  </si>
  <si>
    <r>
      <rPr>
        <sz val="7"/>
        <color rgb="FF000000"/>
        <rFont val="Nationale Sans"/>
        <family val="2"/>
      </rPr>
      <t>Taux effectif d'impôts – ajusté</t>
    </r>
  </si>
  <si>
    <r>
      <rPr>
        <sz val="7"/>
        <color rgb="FF000000"/>
        <rFont val="Nationale Sans"/>
        <family val="2"/>
      </rPr>
      <t>Résultat dilué par action – ajusté</t>
    </r>
  </si>
  <si>
    <r>
      <rPr>
        <sz val="6"/>
        <color rgb="FF000000"/>
        <rFont val="Nationale Sans"/>
        <family val="2"/>
      </rPr>
      <t>(1) La présentation avait été modifiée en T2 2025 et les données comparatives n’avaient pas été ajustées pour refléter ce changement puisque les montants étaient jugés non significatifs. Avant T2 2025, les montants incluaient aussi les PCL sur les prêts DAC acquis de SVB en T4 2023 (T1 2025 : 1 M$, T4 2024 : (1) M$, T3 2024 : 1 M$, T2 2024 : (3) M$ et T1 2024 : (11) M$).</t>
    </r>
  </si>
  <si>
    <r>
      <rPr>
        <b/>
        <sz val="14"/>
        <color rgb="FFDE161D"/>
        <rFont val="Nationale Sans Medium"/>
        <family val="2"/>
      </rPr>
      <t>Volumes moyens de certains postes du bilan; Marge nette d'intérêts; Actifs sous administration et sous gestion</t>
    </r>
  </si>
  <si>
    <r>
      <rPr>
        <b/>
        <sz val="7.5"/>
        <color rgb="FF000000"/>
        <rFont val="Nationale Sans"/>
        <family val="2"/>
      </rPr>
      <t>Volumes moyens de certains postes du bilan consolidé</t>
    </r>
    <r>
      <rPr>
        <sz val="7.5"/>
        <color rgb="FF000000"/>
        <rFont val="Nationale Sans"/>
        <family val="2"/>
      </rPr>
      <t xml:space="preserve"> </t>
    </r>
  </si>
  <si>
    <r>
      <rPr>
        <sz val="6.5"/>
        <color rgb="FF000000"/>
        <rFont val="Nationale Sans"/>
        <family val="2"/>
      </rPr>
      <t xml:space="preserve">Valeurs mobilières moyennes </t>
    </r>
    <r>
      <rPr>
        <vertAlign val="superscript"/>
        <sz val="6.5"/>
        <color rgb="FF000000"/>
        <rFont val="Nationale Sans"/>
        <family val="2"/>
      </rPr>
      <t>(1)</t>
    </r>
  </si>
  <si>
    <r>
      <rPr>
        <sz val="6.5"/>
        <color rgb="FF000000"/>
        <rFont val="Nationale Sans"/>
        <family val="2"/>
      </rPr>
      <t>Valeurs mobilières acquises en vertu de conventions</t>
    </r>
  </si>
  <si>
    <r>
      <rPr>
        <sz val="6.5"/>
        <color rgb="FF000000"/>
        <rFont val="Nationale Sans"/>
        <family val="2"/>
      </rPr>
      <t xml:space="preserve">    de revente et valeurs mobilières empruntées moyennes </t>
    </r>
    <r>
      <rPr>
        <vertAlign val="superscript"/>
        <sz val="6.5"/>
        <color rgb="FF000000"/>
        <rFont val="Nationale Sans"/>
        <family val="2"/>
      </rPr>
      <t>(1)</t>
    </r>
  </si>
  <si>
    <r>
      <rPr>
        <sz val="6.5"/>
        <color rgb="FF000000"/>
        <rFont val="Nationale Sans"/>
        <family val="2"/>
      </rPr>
      <t xml:space="preserve">Prêts moyens </t>
    </r>
    <r>
      <rPr>
        <vertAlign val="superscript"/>
        <sz val="6.5"/>
        <color rgb="FF000000"/>
        <rFont val="Nationale Sans"/>
        <family val="2"/>
      </rPr>
      <t>(1)</t>
    </r>
    <r>
      <rPr>
        <sz val="6.5"/>
        <color rgb="FF000000"/>
        <rFont val="Nationale Sans"/>
        <family val="2"/>
      </rPr>
      <t xml:space="preserve"> </t>
    </r>
    <r>
      <rPr>
        <vertAlign val="superscript"/>
        <sz val="6.5"/>
        <color rgb="FF000000"/>
        <rFont val="Nationale Sans"/>
        <family val="2"/>
      </rPr>
      <t>(2)</t>
    </r>
  </si>
  <si>
    <r>
      <rPr>
        <sz val="6.5"/>
        <color rgb="FF000000"/>
        <rFont val="Nationale Sans"/>
        <family val="2"/>
      </rPr>
      <t xml:space="preserve">Actif moyen </t>
    </r>
    <r>
      <rPr>
        <vertAlign val="superscript"/>
        <sz val="6.5"/>
        <color rgb="FF000000"/>
        <rFont val="Nationale Sans"/>
        <family val="2"/>
      </rPr>
      <t>(1)</t>
    </r>
  </si>
  <si>
    <r>
      <rPr>
        <sz val="6.5"/>
        <color rgb="FF000000"/>
        <rFont val="Nationale Sans"/>
        <family val="2"/>
      </rPr>
      <t xml:space="preserve">Dépôts moyens </t>
    </r>
    <r>
      <rPr>
        <vertAlign val="superscript"/>
        <sz val="6.5"/>
        <color rgb="FF000000"/>
        <rFont val="Nationale Sans"/>
        <family val="2"/>
      </rPr>
      <t>(1)</t>
    </r>
  </si>
  <si>
    <r>
      <rPr>
        <sz val="6.5"/>
        <color rgb="FF000000"/>
        <rFont val="Nationale Sans"/>
        <family val="2"/>
      </rPr>
      <t xml:space="preserve">Rendement de l'actif moyen </t>
    </r>
    <r>
      <rPr>
        <vertAlign val="superscript"/>
        <sz val="6.5"/>
        <color rgb="FF000000"/>
        <rFont val="Nationale Sans"/>
        <family val="2"/>
      </rPr>
      <t>(3)</t>
    </r>
  </si>
  <si>
    <r>
      <rPr>
        <sz val="6.5"/>
        <color rgb="FF000000"/>
        <rFont val="Nationale Sans"/>
        <family val="2"/>
      </rPr>
      <t xml:space="preserve">Rendement de l’actif moyen </t>
    </r>
    <r>
      <rPr>
        <vertAlign val="superscript"/>
        <sz val="6.5"/>
        <color rgb="FF000000"/>
        <rFont val="Nationale Sans"/>
        <family val="2"/>
      </rPr>
      <t>(3)</t>
    </r>
    <r>
      <rPr>
        <sz val="6.5"/>
        <color rgb="FF000000"/>
        <rFont val="Nationale Sans"/>
        <family val="2"/>
      </rPr>
      <t xml:space="preserve"> – Ajusté </t>
    </r>
    <r>
      <rPr>
        <vertAlign val="superscript"/>
        <sz val="6.5"/>
        <color rgb="FF000000"/>
        <rFont val="Nationale Sans"/>
        <family val="2"/>
      </rPr>
      <t>(4)</t>
    </r>
  </si>
  <si>
    <r>
      <rPr>
        <b/>
        <sz val="7.5"/>
        <color rgb="FF000000"/>
        <rFont val="Nationale Sans"/>
        <family val="2"/>
      </rPr>
      <t xml:space="preserve">Marge nette d’intérêts </t>
    </r>
    <r>
      <rPr>
        <vertAlign val="superscript"/>
        <sz val="7.5"/>
        <color rgb="FF000000"/>
        <rFont val="Nationale Sans"/>
        <family val="2"/>
      </rPr>
      <t>(3)</t>
    </r>
    <r>
      <rPr>
        <b/>
        <sz val="7.5"/>
        <color rgb="FF000000"/>
        <rFont val="Nationale Sans"/>
        <family val="2"/>
      </rPr>
      <t xml:space="preserve"> et marge nette d’intérêts_x000D_
  autre que de négociation – ajusté</t>
    </r>
    <r>
      <rPr>
        <vertAlign val="superscript"/>
        <sz val="7.5"/>
        <color rgb="FF000000"/>
        <rFont val="Nationale Sans"/>
        <family val="2"/>
      </rPr>
      <t>e (</t>
    </r>
    <r>
      <rPr>
        <b/>
        <sz val="7.5"/>
        <rFont val="Nationale Sans"/>
        <family val="2"/>
      </rPr>
      <t>4)</t>
    </r>
  </si>
  <si>
    <r>
      <rPr>
        <b/>
        <sz val="6.5"/>
        <color rgb="FF000000"/>
        <rFont val="Nationale Sans"/>
        <family val="2"/>
      </rPr>
      <t>Revenu net d'intérêts</t>
    </r>
  </si>
  <si>
    <r>
      <rPr>
        <sz val="6.5"/>
        <color rgb="FF000000"/>
        <rFont val="Nationale Sans"/>
        <family val="2"/>
      </rPr>
      <t xml:space="preserve">Moins : éléments particuliers </t>
    </r>
    <r>
      <rPr>
        <vertAlign val="superscript"/>
        <sz val="6.5"/>
        <color rgb="FF000000"/>
        <rFont val="Nationale Sans"/>
        <family val="2"/>
      </rPr>
      <t>(5)</t>
    </r>
  </si>
  <si>
    <r>
      <rPr>
        <sz val="6.5"/>
        <color rgb="FF000000"/>
        <rFont val="Nationale Sans"/>
        <family val="2"/>
      </rPr>
      <t xml:space="preserve">Revenu net d'intérêts – ajusté </t>
    </r>
    <r>
      <rPr>
        <vertAlign val="superscript"/>
        <sz val="6.5"/>
        <color rgb="FF000000"/>
        <rFont val="Nationale Sans"/>
        <family val="2"/>
      </rPr>
      <t>(5)</t>
    </r>
  </si>
  <si>
    <r>
      <rPr>
        <sz val="6.5"/>
        <color rgb="FF000000"/>
        <rFont val="Nationale Sans"/>
        <family val="2"/>
      </rPr>
      <t>Moins : revenu net (perte nette) d'intérêts lié aux activités_x000D_
  de négociatio</t>
    </r>
    <r>
      <rPr>
        <vertAlign val="superscript"/>
        <sz val="6.5"/>
        <color rgb="FF000000"/>
        <rFont val="Nationale Sans"/>
        <family val="2"/>
      </rPr>
      <t>n (</t>
    </r>
    <r>
      <rPr>
        <sz val="6.5"/>
        <color rgb="FF000000"/>
        <rFont val="Nationale Sans"/>
        <family val="2"/>
      </rPr>
      <t>3</t>
    </r>
    <r>
      <rPr>
        <vertAlign val="superscript"/>
        <sz val="6.5"/>
        <color rgb="FF000000"/>
        <rFont val="Nationale Sans"/>
        <family val="2"/>
      </rPr>
      <t>) (</t>
    </r>
    <r>
      <rPr>
        <sz val="6.5"/>
        <rFont val="Nationale Sans"/>
        <family val="2"/>
      </rPr>
      <t>6)</t>
    </r>
  </si>
  <si>
    <r>
      <rPr>
        <b/>
        <sz val="6.5"/>
        <color rgb="FF000000"/>
        <rFont val="Nationale Sans"/>
        <family val="2"/>
      </rPr>
      <t>Revenu net d'intérêts, autre que de négociation – ajusté</t>
    </r>
    <r>
      <rPr>
        <sz val="6.5"/>
        <color rgb="FF000000"/>
        <rFont val="Nationale Sans"/>
        <family val="2"/>
      </rPr>
      <t xml:space="preserve"> </t>
    </r>
    <r>
      <rPr>
        <vertAlign val="superscript"/>
        <sz val="6.5"/>
        <color rgb="FF000000"/>
        <rFont val="Nationale Sans"/>
        <family val="2"/>
      </rPr>
      <t>(5)</t>
    </r>
    <r>
      <rPr>
        <b/>
        <sz val="6.5"/>
        <color rgb="FF000000"/>
        <rFont val="Nationale Sans"/>
        <family val="2"/>
      </rPr>
      <t xml:space="preserve"> </t>
    </r>
    <r>
      <rPr>
        <vertAlign val="superscript"/>
        <sz val="6.5"/>
        <color rgb="FF000000"/>
        <rFont val="Nationale Sans"/>
        <family val="2"/>
      </rPr>
      <t>(6)</t>
    </r>
  </si>
  <si>
    <r>
      <rPr>
        <sz val="6.5"/>
        <color rgb="FF000000"/>
        <rFont val="Nationale Sans"/>
        <family val="2"/>
      </rPr>
      <t>Actif moyen portant intérêts</t>
    </r>
    <r>
      <rPr>
        <vertAlign val="superscript"/>
        <sz val="6.5"/>
        <color rgb="FF000000"/>
        <rFont val="Nationale Sans"/>
        <family val="2"/>
      </rPr>
      <t xml:space="preserve"> (3)</t>
    </r>
  </si>
  <si>
    <r>
      <rPr>
        <sz val="6.5"/>
        <color rgb="FF000000"/>
        <rFont val="Nationale Sans"/>
        <family val="2"/>
      </rPr>
      <t>Actif moyen portant intérêts, autre que de négociation</t>
    </r>
    <r>
      <rPr>
        <b/>
        <sz val="6.5"/>
        <color rgb="FF000000"/>
        <rFont val="Nationale Sans"/>
        <family val="2"/>
      </rPr>
      <t xml:space="preserve"> </t>
    </r>
    <r>
      <rPr>
        <vertAlign val="superscript"/>
        <sz val="6.5"/>
        <color rgb="FF000000"/>
        <rFont val="Nationale Sans"/>
        <family val="2"/>
      </rPr>
      <t>(3)</t>
    </r>
  </si>
  <si>
    <r>
      <rPr>
        <sz val="6.5"/>
        <color rgb="FF000000"/>
        <rFont val="Nationale Sans"/>
        <family val="2"/>
      </rPr>
      <t xml:space="preserve">Marge nette d'intérêts autre que de négociation – ajustée </t>
    </r>
    <r>
      <rPr>
        <vertAlign val="superscript"/>
        <sz val="6.5"/>
        <color rgb="FF000000"/>
        <rFont val="Nationale Sans"/>
        <family val="2"/>
      </rPr>
      <t>(4)</t>
    </r>
  </si>
  <si>
    <r>
      <rPr>
        <b/>
        <sz val="7.5"/>
        <color rgb="FF000000"/>
        <rFont val="Nationale Sans"/>
        <family val="2"/>
      </rPr>
      <t>Actifs sous administration et sous gestion</t>
    </r>
  </si>
  <si>
    <r>
      <rPr>
        <b/>
        <sz val="6.5"/>
        <color rgb="FF000000"/>
        <rFont val="Nationale Sans"/>
        <family val="2"/>
      </rPr>
      <t xml:space="preserve">Actifs sous administration </t>
    </r>
    <r>
      <rPr>
        <vertAlign val="superscript"/>
        <sz val="6.5"/>
        <color rgb="FF000000"/>
        <rFont val="Nationale Sans"/>
        <family val="2"/>
      </rPr>
      <t>(3)</t>
    </r>
  </si>
  <si>
    <r>
      <rPr>
        <b/>
        <sz val="6.5"/>
        <color rgb="FF000000"/>
        <rFont val="Nationale Sans"/>
        <family val="2"/>
      </rPr>
      <t xml:space="preserve">Actifs sous gestion </t>
    </r>
    <r>
      <rPr>
        <vertAlign val="superscript"/>
        <sz val="6.5"/>
        <color rgb="FF000000"/>
        <rFont val="Nationale Sans"/>
        <family val="2"/>
      </rPr>
      <t>(3)</t>
    </r>
  </si>
  <si>
    <r>
      <rPr>
        <sz val="6.5"/>
        <color rgb="FF000000"/>
        <rFont val="Nationale Sans"/>
        <family val="2"/>
      </rPr>
      <t>Clients particuliers</t>
    </r>
  </si>
  <si>
    <r>
      <rPr>
        <sz val="6.5"/>
        <color rgb="FF000000"/>
        <rFont val="Nationale Sans"/>
        <family val="2"/>
      </rPr>
      <t>Fonds communs de placement</t>
    </r>
  </si>
  <si>
    <r>
      <rPr>
        <b/>
        <sz val="7.5"/>
        <color rgb="FF000000"/>
        <rFont val="Nationale Sans"/>
        <family val="2"/>
      </rPr>
      <t>Actifs sous administration</t>
    </r>
  </si>
  <si>
    <r>
      <rPr>
        <b/>
        <sz val="6.5"/>
        <color rgb="FF000000"/>
        <rFont val="Nationale Sans"/>
        <family val="2"/>
      </rPr>
      <t>Solde au début</t>
    </r>
  </si>
  <si>
    <r>
      <rPr>
        <sz val="6.5"/>
        <color rgb="FF000000"/>
        <rFont val="Nationale Sans"/>
        <family val="2"/>
      </rPr>
      <t>Entrées nettes</t>
    </r>
  </si>
  <si>
    <r>
      <rPr>
        <sz val="6.5"/>
        <color rgb="FF000000"/>
        <rFont val="Nationale Sans"/>
        <family val="2"/>
      </rPr>
      <t>Incidence de marché, performance et autres impacts</t>
    </r>
  </si>
  <si>
    <r>
      <rPr>
        <b/>
        <sz val="6.5"/>
        <color rgb="FF000000"/>
        <rFont val="Nationale Sans"/>
        <family val="2"/>
      </rPr>
      <t>Solde à la fin</t>
    </r>
  </si>
  <si>
    <r>
      <rPr>
        <b/>
        <sz val="7.5"/>
        <color rgb="FF000000"/>
        <rFont val="Nationale Sans"/>
        <family val="2"/>
      </rPr>
      <t>Actifs sous gestion</t>
    </r>
  </si>
  <si>
    <r>
      <rPr>
        <sz val="5"/>
        <color rgb="FF000000"/>
        <rFont val="Nationale Sans"/>
        <family val="2"/>
      </rPr>
      <t>(1) Représente la moyenne des soldes quotidiens de la période.</t>
    </r>
  </si>
  <si>
    <r>
      <rPr>
        <sz val="5"/>
        <color rgb="FF000000"/>
        <rFont val="Nationale Sans"/>
        <family val="2"/>
      </rPr>
      <t xml:space="preserve">(2) Tenaient compte des engagements de clients en contrepartie d'acceptations pour les trimestres de 2024. </t>
    </r>
  </si>
  <si>
    <r>
      <rPr>
        <sz val="5"/>
        <color rgb="FF000000"/>
        <rFont val="Nationale Sans"/>
        <family val="2"/>
      </rPr>
      <t>(3) Pour plus de détails sur la composition de ces mesures, consulter le « Glossaire » dans le Rapport aux actionnaires pour le troisième trimestre 2026, disponible sur le site Internet de la Banque, à l'adresse bnc.ca, ou sur celui de SEDAR+, à l'adresse sedarplus.ca.</t>
    </r>
  </si>
  <si>
    <r>
      <rPr>
        <sz val="5"/>
        <color rgb="FF000000"/>
        <rFont val="Nationale Sans"/>
        <family val="2"/>
      </rPr>
      <t>(4) Pour le détail des ratios non conformes aux PCGR, consulter le « Mode de présentation de l’information » dans le Rapport aux actionnaires pour le troisième trimestre 2026, disponible sur le site Internet de la Banque, à l'adresse bnc.ca, ou sur celui de SEDAR+, à l'adresse sedarplus.ca.</t>
    </r>
  </si>
  <si>
    <r>
      <rPr>
        <sz val="5"/>
        <color rgb="FF000000"/>
        <rFont val="Nationale Sans"/>
        <family val="2"/>
      </rPr>
      <t>(5) Pour le détail des mesures financières non conformes aux PCGR, consulter les pages 15 et 16 de ce document ainsi que le « Mode de présentation de l’information » dans le Rapport aux actionnaires pour le troisième trimestre 2026, disponible sur le site Internet de la Banque, à l'adresse bnc.ca, ou sur celui de SEDAR+, à l'adresse sedarplus.ca.</t>
    </r>
  </si>
  <si>
    <r>
      <rPr>
        <sz val="5"/>
        <color rgb="FF000000"/>
        <rFont val="Nationale Sans"/>
        <family val="2"/>
      </rPr>
      <t>(6) Les données du T1 2026 reflétaient un reclassement des revenus nets d’intérêts liés aux activités de négociation vers les revenus nets d’intérêts, autre que de négociation, découlant d’un raffinement de la méthodologie d’allocation au sein du secteur des Marchés des capitaux.</t>
    </r>
  </si>
  <si>
    <r>
      <rPr>
        <b/>
        <sz val="14"/>
        <color rgb="FFDE161D"/>
        <rFont val="Nationale Sans Medium"/>
        <family val="2"/>
      </rPr>
      <t>Informations sectorielles - Particuliers et Entreprises (P&amp;E)</t>
    </r>
  </si>
  <si>
    <r>
      <rPr>
        <b/>
        <sz val="6.5"/>
        <color rgb="FF000000"/>
        <rFont val="Nationale Sans"/>
        <family val="2"/>
      </rPr>
      <t>Revenu total</t>
    </r>
  </si>
  <si>
    <r>
      <rPr>
        <sz val="6.5"/>
        <color rgb="FF000000"/>
        <rFont val="Nationale Sans"/>
        <family val="2"/>
      </rPr>
      <t>Frais autres que d'intérêts</t>
    </r>
  </si>
  <si>
    <r>
      <rPr>
        <sz val="6.5"/>
        <color rgb="FF000000"/>
        <rFont val="Nationale Sans"/>
        <family val="2"/>
      </rPr>
      <t>Résultat avant dotations aux pertes de crédit et charge d'impôts</t>
    </r>
  </si>
  <si>
    <r>
      <rPr>
        <sz val="6.5"/>
        <color rgb="FF000000"/>
        <rFont val="Nationale Sans"/>
        <family val="2"/>
      </rPr>
      <t>PCL - Dépréciés</t>
    </r>
  </si>
  <si>
    <r>
      <rPr>
        <sz val="6.5"/>
        <color rgb="FF000000"/>
        <rFont val="Nationale Sans"/>
        <family val="2"/>
      </rPr>
      <t>PCL - Non dépréciés</t>
    </r>
  </si>
  <si>
    <r>
      <rPr>
        <sz val="6.5"/>
        <color rgb="FF000000"/>
        <rFont val="Nationale Sans"/>
        <family val="2"/>
      </rPr>
      <t xml:space="preserve">PCL - DAC </t>
    </r>
    <r>
      <rPr>
        <vertAlign val="superscript"/>
        <sz val="6.5"/>
        <color rgb="FF000000"/>
        <rFont val="Nationale Sans"/>
        <family val="2"/>
      </rPr>
      <t>(1)</t>
    </r>
  </si>
  <si>
    <r>
      <rPr>
        <b/>
        <sz val="6.5"/>
        <color rgb="FF000000"/>
        <rFont val="Nationale Sans"/>
        <family val="2"/>
      </rPr>
      <t xml:space="preserve">Dotations aux pertes de crédit </t>
    </r>
  </si>
  <si>
    <r>
      <rPr>
        <sz val="6.5"/>
        <color rgb="FF000000"/>
        <rFont val="Nationale Sans"/>
        <family val="2"/>
      </rPr>
      <t>Résultat avant charge d'impôts</t>
    </r>
  </si>
  <si>
    <r>
      <rPr>
        <sz val="6.5"/>
        <color rgb="FF000000"/>
        <rFont val="Nationale Sans"/>
        <family val="2"/>
      </rPr>
      <t>Charge d'impôts</t>
    </r>
  </si>
  <si>
    <r>
      <rPr>
        <b/>
        <sz val="6.5"/>
        <color rgb="FF000000"/>
        <rFont val="Nationale Sans"/>
        <family val="2"/>
      </rPr>
      <t>Résultat net</t>
    </r>
  </si>
  <si>
    <r>
      <rPr>
        <sz val="6.5"/>
        <color rgb="FF000000"/>
        <rFont val="Nationale Sans"/>
        <family val="2"/>
      </rPr>
      <t>Frais autres que d'intérêts – ajustés</t>
    </r>
  </si>
  <si>
    <r>
      <rPr>
        <sz val="6.5"/>
        <color rgb="FF000000"/>
        <rFont val="Nationale Sans"/>
        <family val="2"/>
      </rPr>
      <t>Résultat avant dotations aux pertes de crédit et charge d'impôts – ajusté</t>
    </r>
  </si>
  <si>
    <r>
      <rPr>
        <sz val="6.5"/>
        <color rgb="FF000000"/>
        <rFont val="Nationale Sans"/>
        <family val="2"/>
      </rPr>
      <t>PCL - Non dépréciés – ajustées</t>
    </r>
  </si>
  <si>
    <r>
      <rPr>
        <b/>
        <sz val="6.5"/>
        <color rgb="FF000000"/>
        <rFont val="Nationale Sans"/>
        <family val="2"/>
      </rPr>
      <t>Dotations aux pertes de crédit – ajustées</t>
    </r>
  </si>
  <si>
    <r>
      <rPr>
        <sz val="6.5"/>
        <color rgb="FF000000"/>
        <rFont val="Nationale Sans"/>
        <family val="2"/>
      </rPr>
      <t>Résultat avant charge d'impôts – ajusté</t>
    </r>
  </si>
  <si>
    <r>
      <rPr>
        <sz val="6.5"/>
        <color rgb="FF000000"/>
        <rFont val="Nationale Sans"/>
        <family val="2"/>
      </rPr>
      <t>Charge d'impôts – ajustée</t>
    </r>
  </si>
  <si>
    <r>
      <rPr>
        <b/>
        <sz val="6.5"/>
        <color rgb="FF000000"/>
        <rFont val="Nationale Sans"/>
        <family val="2"/>
      </rPr>
      <t>Résultat net – ajusté</t>
    </r>
  </si>
  <si>
    <r>
      <rPr>
        <sz val="6.5"/>
        <color rgb="FF000000"/>
        <rFont val="Nationale Sans"/>
        <family val="2"/>
      </rPr>
      <t xml:space="preserve">Rendement des capitaux propres attribuables aux détenteurs d'actions ordinaires </t>
    </r>
    <r>
      <rPr>
        <vertAlign val="superscript"/>
        <sz val="6.5"/>
        <color rgb="FF000000"/>
        <rFont val="Nationale Sans"/>
        <family val="2"/>
      </rPr>
      <t>(3)</t>
    </r>
  </si>
  <si>
    <r>
      <rPr>
        <sz val="6.5"/>
        <color rgb="FF000000"/>
        <rFont val="Nationale Sans"/>
        <family val="2"/>
      </rPr>
      <t xml:space="preserve">Rendement des capitaux propres attribuables aux détenteurs d'actions ordinaires – ajusté </t>
    </r>
    <r>
      <rPr>
        <vertAlign val="superscript"/>
        <sz val="6.5"/>
        <color rgb="FF000000"/>
        <rFont val="Nationale Sans"/>
        <family val="2"/>
      </rPr>
      <t>(4)</t>
    </r>
  </si>
  <si>
    <r>
      <rPr>
        <sz val="6.5"/>
        <color rgb="FF000000"/>
        <rFont val="Nationale Sans"/>
        <family val="2"/>
      </rPr>
      <t xml:space="preserve">Marge nette d'intérêts </t>
    </r>
    <r>
      <rPr>
        <vertAlign val="superscript"/>
        <sz val="6.5"/>
        <color rgb="FF000000"/>
        <rFont val="Nationale Sans"/>
        <family val="2"/>
      </rPr>
      <t>(3)</t>
    </r>
  </si>
  <si>
    <r>
      <rPr>
        <sz val="6.5"/>
        <color rgb="FF000000"/>
        <rFont val="Nationale Sans"/>
        <family val="2"/>
      </rPr>
      <t xml:space="preserve">Ratio d'efficience </t>
    </r>
    <r>
      <rPr>
        <vertAlign val="superscript"/>
        <sz val="6.5"/>
        <color rgb="FF000000"/>
        <rFont val="Nationale Sans"/>
        <family val="2"/>
      </rPr>
      <t>(3)</t>
    </r>
  </si>
  <si>
    <r>
      <rPr>
        <sz val="6.5"/>
        <color rgb="FF000000"/>
        <rFont val="Nationale Sans"/>
        <family val="2"/>
      </rPr>
      <t xml:space="preserve">Ratio d'efficience – ajusté </t>
    </r>
    <r>
      <rPr>
        <vertAlign val="superscript"/>
        <sz val="6.5"/>
        <color rgb="FF000000"/>
        <rFont val="Nationale Sans"/>
        <family val="2"/>
      </rPr>
      <t>(4)</t>
    </r>
  </si>
  <si>
    <r>
      <rPr>
        <sz val="6.5"/>
        <color rgb="FF000000"/>
        <rFont val="Nationale Sans"/>
        <family val="2"/>
      </rPr>
      <t xml:space="preserve">Prêts moyens </t>
    </r>
    <r>
      <rPr>
        <vertAlign val="superscript"/>
        <sz val="6.5"/>
        <color rgb="FF000000"/>
        <rFont val="Nationale Sans"/>
        <family val="2"/>
      </rPr>
      <t>(5) (6)</t>
    </r>
    <r>
      <rPr>
        <sz val="6.5"/>
        <color rgb="FF000000"/>
        <rFont val="Nationale Sans"/>
        <family val="2"/>
      </rPr>
      <t xml:space="preserve"> - Particuliers</t>
    </r>
  </si>
  <si>
    <r>
      <rPr>
        <sz val="6.5"/>
        <color rgb="FF000000"/>
        <rFont val="Nationale Sans"/>
        <family val="2"/>
      </rPr>
      <t>Crédit hypothécaire</t>
    </r>
  </si>
  <si>
    <r>
      <rPr>
        <sz val="6.5"/>
        <color rgb="FF000000"/>
        <rFont val="Nationale Sans"/>
        <family val="2"/>
      </rPr>
      <t>Prêts personnels</t>
    </r>
  </si>
  <si>
    <r>
      <rPr>
        <sz val="6.5"/>
        <color rgb="FF000000"/>
        <rFont val="Nationale Sans"/>
        <family val="2"/>
      </rPr>
      <t>Cartes de crédit</t>
    </r>
  </si>
  <si>
    <r>
      <rPr>
        <sz val="6.5"/>
        <color rgb="FF000000"/>
        <rFont val="Nationale Sans"/>
        <family val="2"/>
      </rPr>
      <t xml:space="preserve">Prêts moyens </t>
    </r>
    <r>
      <rPr>
        <vertAlign val="superscript"/>
        <sz val="6.5"/>
        <color rgb="FF000000"/>
        <rFont val="Nationale Sans"/>
        <family val="2"/>
      </rPr>
      <t>(5) (6)</t>
    </r>
    <r>
      <rPr>
        <sz val="6.5"/>
        <color rgb="FF000000"/>
        <rFont val="Nationale Sans"/>
        <family val="2"/>
      </rPr>
      <t xml:space="preserve"> - Entreprises</t>
    </r>
  </si>
  <si>
    <r>
      <rPr>
        <sz val="6.5"/>
        <color rgb="FF000000"/>
        <rFont val="Nationale Sans"/>
        <family val="2"/>
      </rPr>
      <t xml:space="preserve">Actif moyen </t>
    </r>
    <r>
      <rPr>
        <vertAlign val="superscript"/>
        <sz val="6.5"/>
        <color rgb="FF000000"/>
        <rFont val="Nationale Sans"/>
        <family val="2"/>
      </rPr>
      <t>(5)</t>
    </r>
  </si>
  <si>
    <r>
      <rPr>
        <sz val="6.5"/>
        <color rgb="FF000000"/>
        <rFont val="Nationale Sans"/>
        <family val="2"/>
      </rPr>
      <t xml:space="preserve">Actif moyen portant intérêts </t>
    </r>
    <r>
      <rPr>
        <vertAlign val="superscript"/>
        <sz val="6.5"/>
        <color rgb="FF000000"/>
        <rFont val="Nationale Sans"/>
        <family val="2"/>
      </rPr>
      <t>(3)</t>
    </r>
  </si>
  <si>
    <r>
      <rPr>
        <sz val="6.5"/>
        <color rgb="FF000000"/>
        <rFont val="Nationale Sans"/>
        <family val="2"/>
      </rPr>
      <t xml:space="preserve">Dépôts moyens </t>
    </r>
    <r>
      <rPr>
        <vertAlign val="superscript"/>
        <sz val="6.5"/>
        <color rgb="FF000000"/>
        <rFont val="Nationale Sans"/>
        <family val="2"/>
      </rPr>
      <t>(5)</t>
    </r>
    <r>
      <rPr>
        <sz val="6.5"/>
        <color rgb="FF000000"/>
        <rFont val="Nationale Sans"/>
        <family val="2"/>
      </rPr>
      <t xml:space="preserve"> - Particuliers</t>
    </r>
  </si>
  <si>
    <r>
      <rPr>
        <sz val="6.5"/>
        <color rgb="FF000000"/>
        <rFont val="Nationale Sans"/>
        <family val="2"/>
      </rPr>
      <t xml:space="preserve">Dépôts moyens </t>
    </r>
    <r>
      <rPr>
        <vertAlign val="superscript"/>
        <sz val="6.5"/>
        <color rgb="FF000000"/>
        <rFont val="Nationale Sans"/>
        <family val="2"/>
      </rPr>
      <t>(5)</t>
    </r>
    <r>
      <rPr>
        <sz val="6.5"/>
        <color rgb="FF000000"/>
        <rFont val="Nationale Sans"/>
        <family val="2"/>
      </rPr>
      <t xml:space="preserve"> - Entreprises</t>
    </r>
  </si>
  <si>
    <r>
      <rPr>
        <sz val="6.5"/>
        <color rgb="FF000000"/>
        <rFont val="Nationale Sans"/>
        <family val="2"/>
      </rPr>
      <t>Nombre d'employés (équivalent temps plein)</t>
    </r>
    <r>
      <rPr>
        <vertAlign val="superscript"/>
        <sz val="6.5"/>
        <color rgb="FF000000"/>
        <rFont val="Nationale Sans"/>
        <family val="2"/>
      </rPr>
      <t xml:space="preserve"> (7)</t>
    </r>
  </si>
  <si>
    <r>
      <rPr>
        <sz val="5.5"/>
        <color rgb="FF000000"/>
        <rFont val="Nationale Sans"/>
        <family val="2"/>
      </rPr>
      <t>(1) La présentation avait été modifiée en T2 2025 et les données comparatives n’avaient pas été ajustées pour refléter ce changement puisque les montants étaient jugés non significatifs. Avant T2 2025, les montants incluaient les PCL sur les prêts DAC acquis de SVB en T4 2023.</t>
    </r>
  </si>
  <si>
    <r>
      <rPr>
        <sz val="5.5"/>
        <color rgb="FF000000"/>
        <rFont val="Nationale Sans"/>
        <family val="2"/>
      </rPr>
      <t>(2) Pour le détail des mesures financières non conformes aux PCGR, consulter les pages 15 et 16 de ce document ainsi que le « Mode de présentation de l’information » dans le Rapport aux actionnaires pour le troisième trimestre 2026, disponible sur le site Internet de la Banque, à l'adresse bnc.ca, ou sur celui de SEDAR+, à l'adresse sedarplus.ca.</t>
    </r>
  </si>
  <si>
    <r>
      <rPr>
        <sz val="5.5"/>
        <color rgb="FF000000"/>
        <rFont val="Nationale Sans"/>
        <family val="2"/>
      </rPr>
      <t>(3) Pour plus de détails sur la composition de ces mesures, consulter le « Glossaire » dans le Rapport aux actionnaires pour le troisième trimestre 2026, disponible sur le site Internet de la Banque, à l'adresse bnc.ca, ou sur celui de SEDAR+, à l'adresse sedarplus.ca.</t>
    </r>
  </si>
  <si>
    <r>
      <rPr>
        <sz val="5.5"/>
        <color rgb="FF000000"/>
        <rFont val="Nationale Sans"/>
        <family val="2"/>
      </rPr>
      <t>(4) Pour le détail des ratios non conformes aux PCGR, consulter le « Mode de présentation de l’information » dans le Rapport aux actionnaires pour le troisième trimestre 2026, disponible sur le site Internet de la Banque, à l'adresse bnc.ca, ou sur celui de SEDAR+, à l'adresse sedarplus.ca.</t>
    </r>
  </si>
  <si>
    <r>
      <rPr>
        <sz val="5.5"/>
        <color rgb="FF000000"/>
        <rFont val="Nationale Sans"/>
        <family val="2"/>
      </rPr>
      <t>(5) Représente la moyenne des soldes quotidiens de la période.</t>
    </r>
  </si>
  <si>
    <r>
      <rPr>
        <sz val="5.5"/>
        <color rgb="FF000000"/>
        <rFont val="Nationale Sans"/>
        <family val="2"/>
      </rPr>
      <t>(6) Tenaient compte des engagements de clients en contrepartie d'acceptations pour les trimestres de 2024.</t>
    </r>
  </si>
  <si>
    <r>
      <rPr>
        <sz val="5.5"/>
        <color rgb="FF000000"/>
        <rFont val="Nationale Sans"/>
        <family val="2"/>
      </rPr>
      <t xml:space="preserve">(7) Au T2 2026, des changements ont été apportés à la présentation du nombre d’employés (équivalent temps plein) afin de mieux refléter la structure de gestion, notamment le transfert aux secteurs d’exploitation des employés des services technologie et opérations, qui étaient auparavant présentés dans la rubrique </t>
    </r>
    <r>
      <rPr>
        <i/>
        <sz val="5.5"/>
        <color rgb="FF000000"/>
        <rFont val="Nationale Sans"/>
        <family val="2"/>
      </rPr>
      <t>Autres</t>
    </r>
    <r>
      <rPr>
        <sz val="5.5"/>
        <color rgb="FF000000"/>
        <rFont val="Nationale Sans"/>
        <family val="2"/>
      </rPr>
      <t xml:space="preserve"> des informations sectorielles. Cette modification n’a aucune incidence sur les résultats financiers du secteur, puisque les frais connexes étaient déjà pris en compte dans le secteur d’exploitation par le biais du processus d’allocation des coûts. Les chiffres comparatifs n’ont pas été redressés.</t>
    </r>
  </si>
  <si>
    <r>
      <rPr>
        <b/>
        <sz val="14"/>
        <color rgb="FFDE161D"/>
        <rFont val="Nationale Sans Medium"/>
        <family val="2"/>
      </rPr>
      <t>Informations sectorielles - Gestion de patrimoine (GP)</t>
    </r>
  </si>
  <si>
    <r>
      <rPr>
        <b/>
        <sz val="7"/>
        <color rgb="FF000000"/>
        <rFont val="Nationale Sans"/>
        <family val="2"/>
      </rPr>
      <t xml:space="preserve">Résultat net – ajusté </t>
    </r>
  </si>
  <si>
    <r>
      <rPr>
        <sz val="7"/>
        <color rgb="FF000000"/>
        <rFont val="Nationale Sans"/>
        <family val="2"/>
      </rPr>
      <t xml:space="preserve">Rendement des capitaux propres attribuables aux détenteurs d'actions ordinaires – ajusté </t>
    </r>
    <r>
      <rPr>
        <vertAlign val="superscript"/>
        <sz val="7"/>
        <color rgb="FF000000"/>
        <rFont val="Nationale Sans"/>
        <family val="2"/>
      </rPr>
      <t>(3)</t>
    </r>
  </si>
  <si>
    <r>
      <rPr>
        <sz val="7"/>
        <color rgb="FF000000"/>
        <rFont val="Nationale Sans"/>
        <family val="2"/>
      </rPr>
      <t xml:space="preserve">Ratio d'efficience – ajusté </t>
    </r>
    <r>
      <rPr>
        <vertAlign val="superscript"/>
        <sz val="7"/>
        <color rgb="FF000000"/>
        <rFont val="Nationale Sans"/>
        <family val="2"/>
      </rPr>
      <t>(3)</t>
    </r>
  </si>
  <si>
    <r>
      <rPr>
        <sz val="7"/>
        <color rgb="FF000000"/>
        <rFont val="Nationale Sans"/>
        <family val="2"/>
      </rPr>
      <t xml:space="preserve">Prêts moyens </t>
    </r>
    <r>
      <rPr>
        <vertAlign val="superscript"/>
        <sz val="7"/>
        <color rgb="FF000000"/>
        <rFont val="Nationale Sans"/>
        <family val="2"/>
      </rPr>
      <t>(4)</t>
    </r>
    <r>
      <rPr>
        <sz val="7"/>
        <color rgb="FF000000"/>
        <rFont val="Nationale Sans"/>
        <family val="2"/>
      </rPr>
      <t xml:space="preserve"> </t>
    </r>
    <r>
      <rPr>
        <vertAlign val="superscript"/>
        <sz val="7"/>
        <color rgb="FF000000"/>
        <rFont val="Nationale Sans"/>
        <family val="2"/>
      </rPr>
      <t>(5)</t>
    </r>
  </si>
  <si>
    <r>
      <rPr>
        <sz val="7"/>
        <color rgb="FF000000"/>
        <rFont val="Nationale Sans"/>
        <family val="2"/>
      </rPr>
      <t>Actif moyen</t>
    </r>
    <r>
      <rPr>
        <vertAlign val="superscript"/>
        <sz val="7"/>
        <color rgb="FF000000"/>
        <rFont val="Nationale Sans"/>
        <family val="2"/>
      </rPr>
      <t xml:space="preserve"> (4)</t>
    </r>
  </si>
  <si>
    <r>
      <rPr>
        <sz val="7"/>
        <color rgb="FF000000"/>
        <rFont val="Nationale Sans"/>
        <family val="2"/>
      </rPr>
      <t xml:space="preserve">Dépôts moyens </t>
    </r>
    <r>
      <rPr>
        <vertAlign val="superscript"/>
        <sz val="7"/>
        <color rgb="FF000000"/>
        <rFont val="Nationale Sans"/>
        <family val="2"/>
      </rPr>
      <t>(4)</t>
    </r>
  </si>
  <si>
    <r>
      <rPr>
        <sz val="7"/>
        <color rgb="FF000000"/>
        <rFont val="Nationale Sans"/>
        <family val="2"/>
      </rPr>
      <t xml:space="preserve">Nombre d'employés (équivalent temps plein) </t>
    </r>
    <r>
      <rPr>
        <vertAlign val="superscript"/>
        <sz val="7"/>
        <color rgb="FF000000"/>
        <rFont val="Nationale Sans"/>
        <family val="2"/>
      </rPr>
      <t>(6)</t>
    </r>
  </si>
  <si>
    <r>
      <rPr>
        <sz val="6"/>
        <color rgb="FF000000"/>
        <rFont val="Nationale Sans"/>
        <family val="2"/>
      </rPr>
      <t>(3) Pour le détail des ratios non conformes aux PCGR, consulter le « Mode de présentation de l’information » dans le Rapport aux actionnaires pour le troisième trimestre 2026, disponible sur le site Internet de la Banque, à l'adresse bnc.ca, ou sur celui de SEDAR+, à l'adresse sedarplus.ca.</t>
    </r>
  </si>
  <si>
    <r>
      <rPr>
        <sz val="6"/>
        <color rgb="FF000000"/>
        <rFont val="Nationale Sans"/>
        <family val="2"/>
      </rPr>
      <t>(4) Représente la moyenne des soldes quotidiens de la période.</t>
    </r>
  </si>
  <si>
    <r>
      <rPr>
        <sz val="6"/>
        <color rgb="FF000000"/>
        <rFont val="Nationale Sans"/>
        <family val="2"/>
      </rPr>
      <t>(5) Tenaient compte des engagements de clients en contrepartie d'acceptations pour les trimestres de 2024.</t>
    </r>
  </si>
  <si>
    <r>
      <rPr>
        <sz val="6"/>
        <color rgb="FF000000"/>
        <rFont val="Nationale Sans"/>
        <family val="2"/>
      </rPr>
      <t xml:space="preserve">(6) Au T2 2026, des changements ont été apportés à la présentation du nombre d’employés (équivalent temps plein) afin de mieux refléter la structure de gestion, notamment le transfert aux secteurs d’exploitation des employés des services technologie et opérations, qui étaient auparavant présentés dans la rubrique </t>
    </r>
    <r>
      <rPr>
        <i/>
        <sz val="6"/>
        <color rgb="FF000000"/>
        <rFont val="Nationale Sans"/>
        <family val="2"/>
      </rPr>
      <t>Autres</t>
    </r>
    <r>
      <rPr>
        <sz val="6"/>
        <color rgb="FF000000"/>
        <rFont val="Nationale Sans"/>
        <family val="2"/>
      </rPr>
      <t xml:space="preserve"> des informations sectorielles. Cette modification n’a aucune incidence sur les résultats financiers du secteur, puisque les frais connexes étaient déjà pris en compte dans le secteur d’exploitation par le biais du processus d’allocation des coûts. Les chiffres comparatifs n’ont pas été redressés.</t>
    </r>
  </si>
  <si>
    <r>
      <rPr>
        <b/>
        <sz val="14"/>
        <color rgb="FFDE161D"/>
        <rFont val="Nationale Sans Medium"/>
        <family val="2"/>
      </rPr>
      <t>Informations sectorielles - Marchés des capitaux (MC)</t>
    </r>
  </si>
  <si>
    <r>
      <rPr>
        <sz val="7"/>
        <color rgb="FF000000"/>
        <rFont val="Nationale Sans"/>
        <family val="2"/>
      </rPr>
      <t xml:space="preserve">Revenu net d'intérêts </t>
    </r>
    <r>
      <rPr>
        <vertAlign val="superscript"/>
        <sz val="7"/>
        <color rgb="FF000000"/>
        <rFont val="Nationale Sans"/>
        <family val="2"/>
      </rPr>
      <t>(1)</t>
    </r>
  </si>
  <si>
    <r>
      <rPr>
        <sz val="7"/>
        <color rgb="FF000000"/>
        <rFont val="Nationale Sans"/>
        <family val="2"/>
      </rPr>
      <t xml:space="preserve">Revenus autres que d'intérêts </t>
    </r>
    <r>
      <rPr>
        <vertAlign val="superscript"/>
        <sz val="7"/>
        <color rgb="FF000000"/>
        <rFont val="Nationale Sans"/>
        <family val="2"/>
      </rPr>
      <t>(1)</t>
    </r>
  </si>
  <si>
    <r>
      <rPr>
        <sz val="7"/>
        <color rgb="FF000000"/>
        <rFont val="Nationale Sans"/>
        <family val="2"/>
      </rPr>
      <t>Résultat avant charge d'impôts</t>
    </r>
  </si>
  <si>
    <r>
      <rPr>
        <b/>
        <sz val="8"/>
        <color rgb="FF000000"/>
        <rFont val="Nationale Sans"/>
        <family val="2"/>
      </rPr>
      <t xml:space="preserve">Ajustées </t>
    </r>
    <r>
      <rPr>
        <vertAlign val="superscript"/>
        <sz val="8"/>
        <color rgb="FF000000"/>
        <rFont val="Nationale Sans"/>
        <family val="2"/>
      </rPr>
      <t>(2)</t>
    </r>
  </si>
  <si>
    <r>
      <rPr>
        <sz val="7"/>
        <color rgb="FF000000"/>
        <rFont val="Nationale Sans"/>
        <family val="2"/>
      </rPr>
      <t>Résultat avant charge d'impôts – ajusté</t>
    </r>
  </si>
  <si>
    <r>
      <rPr>
        <sz val="7"/>
        <color rgb="FF000000"/>
        <rFont val="Nationale Sans"/>
        <family val="2"/>
      </rPr>
      <t>Charge d'impôts – ajustée</t>
    </r>
  </si>
  <si>
    <r>
      <rPr>
        <b/>
        <sz val="7"/>
        <color rgb="FF000000"/>
        <rFont val="Nationale Sans"/>
        <family val="2"/>
      </rPr>
      <t>Résultat net – ajusté</t>
    </r>
  </si>
  <si>
    <r>
      <rPr>
        <sz val="7"/>
        <color rgb="FF000000"/>
        <rFont val="Nationale Sans"/>
        <family val="2"/>
      </rPr>
      <t xml:space="preserve">Rendement des capitaux propres attribuables aux détenteurs d'actions ordinaires </t>
    </r>
    <r>
      <rPr>
        <vertAlign val="superscript"/>
        <sz val="7"/>
        <color rgb="FF000000"/>
        <rFont val="Nationale Sans"/>
        <family val="2"/>
      </rPr>
      <t>(3)</t>
    </r>
  </si>
  <si>
    <r>
      <rPr>
        <sz val="7"/>
        <color rgb="FF000000"/>
        <rFont val="Nationale Sans"/>
        <family val="2"/>
      </rPr>
      <t xml:space="preserve">Ratio d'efficience </t>
    </r>
    <r>
      <rPr>
        <vertAlign val="superscript"/>
        <sz val="7"/>
        <color rgb="FF000000"/>
        <rFont val="Nationale Sans"/>
        <family val="2"/>
      </rPr>
      <t>(3)</t>
    </r>
  </si>
  <si>
    <r>
      <rPr>
        <sz val="7"/>
        <color rgb="FF000000"/>
        <rFont val="Nationale Sans"/>
        <family val="2"/>
      </rPr>
      <t xml:space="preserve">Ratio d'efficience – ajusté </t>
    </r>
    <r>
      <rPr>
        <vertAlign val="superscript"/>
        <sz val="7"/>
        <color rgb="FF000000"/>
        <rFont val="Nationale Sans"/>
        <family val="2"/>
      </rPr>
      <t>(4)</t>
    </r>
  </si>
  <si>
    <r>
      <rPr>
        <sz val="7"/>
        <color rgb="FF000000"/>
        <rFont val="Nationale Sans"/>
        <family val="2"/>
      </rPr>
      <t xml:space="preserve">Prêts moyens </t>
    </r>
    <r>
      <rPr>
        <vertAlign val="superscript"/>
        <sz val="7"/>
        <color rgb="FF000000"/>
        <rFont val="Nationale Sans"/>
        <family val="2"/>
      </rPr>
      <t>(5) (6)</t>
    </r>
    <r>
      <rPr>
        <sz val="7"/>
        <color rgb="FF000000"/>
        <rFont val="Nationale Sans"/>
        <family val="2"/>
      </rPr>
      <t xml:space="preserve"> (Grande entreprises seulement)</t>
    </r>
  </si>
  <si>
    <r>
      <rPr>
        <sz val="7"/>
        <color rgb="FF000000"/>
        <rFont val="Nationale Sans"/>
        <family val="2"/>
      </rPr>
      <t xml:space="preserve">Actif moyen </t>
    </r>
    <r>
      <rPr>
        <vertAlign val="superscript"/>
        <sz val="7"/>
        <color rgb="FF000000"/>
        <rFont val="Nationale Sans"/>
        <family val="2"/>
      </rPr>
      <t>(5)</t>
    </r>
  </si>
  <si>
    <r>
      <rPr>
        <sz val="7"/>
        <color rgb="FF000000"/>
        <rFont val="Nationale Sans"/>
        <family val="2"/>
      </rPr>
      <t xml:space="preserve">Dépôts moyens </t>
    </r>
    <r>
      <rPr>
        <vertAlign val="superscript"/>
        <sz val="7"/>
        <color rgb="FF000000"/>
        <rFont val="Nationale Sans"/>
        <family val="2"/>
      </rPr>
      <t>(5)</t>
    </r>
  </si>
  <si>
    <r>
      <rPr>
        <sz val="7"/>
        <color rgb="FF000000"/>
        <rFont val="Nationale Sans"/>
        <family val="2"/>
      </rPr>
      <t xml:space="preserve">Nombre d'employés (équivalent temps plein) </t>
    </r>
    <r>
      <rPr>
        <vertAlign val="superscript"/>
        <sz val="7"/>
        <color rgb="FF000000"/>
        <rFont val="Nationale Sans"/>
        <family val="2"/>
      </rPr>
      <t>(7)</t>
    </r>
  </si>
  <si>
    <r>
      <rPr>
        <sz val="6"/>
        <color rgb="FF000000"/>
        <rFont val="Nationale Sans"/>
        <family val="2"/>
      </rPr>
      <t xml:space="preserve">(1) Les coûts de financement liés aux activités de négociation sont présentés dans le </t>
    </r>
    <r>
      <rPr>
        <i/>
        <sz val="6"/>
        <color rgb="FF000000"/>
        <rFont val="Nationale Sans"/>
        <family val="2"/>
      </rPr>
      <t>Revenu net d'intérêts</t>
    </r>
    <r>
      <rPr>
        <sz val="6"/>
        <color rgb="FF000000"/>
        <rFont val="Nationale Sans"/>
        <family val="2"/>
      </rPr>
      <t xml:space="preserve">, alors que la plupart des gains connexes sont enregistrés dans les </t>
    </r>
    <r>
      <rPr>
        <i/>
        <sz val="6"/>
        <color rgb="FF000000"/>
        <rFont val="Nationale Sans"/>
        <family val="2"/>
      </rPr>
      <t>Revenus autres que d'intérêts</t>
    </r>
    <r>
      <rPr>
        <sz val="6"/>
        <color rgb="FF000000"/>
        <rFont val="Nationale Sans"/>
        <family val="2"/>
      </rPr>
      <t>. Pour de plus amples renseignements, se reporter à la note 21 afférente aux états financiers annuels consolidés audités de l’exercice terminé le 31 octobre 2025.</t>
    </r>
  </si>
  <si>
    <r>
      <rPr>
        <sz val="6"/>
        <color rgb="FF000000"/>
        <rFont val="Nationale Sans"/>
        <family val="2"/>
      </rPr>
      <t>(2) Pour le détail des mesures financières non conformes aux PCGR, consulter les pages 15 et 16 de ce document ainsi que le « Mode de présentation de l’information » dans le Rapport aux actionnaires pour le troisième trimestre 2026, disponible sur le site Internet de la Banque, à l'adresse bnc.ca, ou sur celui de SEDAR+, à l'adresse sedarplus.ca.</t>
    </r>
  </si>
  <si>
    <r>
      <rPr>
        <sz val="6"/>
        <color rgb="FF000000"/>
        <rFont val="Nationale Sans"/>
        <family val="2"/>
      </rPr>
      <t xml:space="preserve">(3) Pour plus de détails sur la composition de ces mesures, consulter le « Glossaire » dans le Rapport aux actionnaires pour le troisième trimestre 2026, disponible sur le site Internet de la Banque, à l'adresse bnc.ca, ou sur celui de SEDAR+, à l'adresse sedarplus.ca. </t>
    </r>
  </si>
  <si>
    <r>
      <rPr>
        <sz val="6"/>
        <color rgb="FF000000"/>
        <rFont val="Nationale Sans"/>
        <family val="2"/>
      </rPr>
      <t>(4) Pour le détail des ratios non conformes aux PCGR, consulter le « Mode de présentation de l’information » dans le Rapport aux actionnaires pour le troisième trimestre 2026, disponible sur le site Internet de la Banque, à l'adresse bnc.ca, ou sur celui de SEDAR+, à l'adresse sedarplus.ca.</t>
    </r>
  </si>
  <si>
    <r>
      <rPr>
        <sz val="6"/>
        <color rgb="FF000000"/>
        <rFont val="Nationale Sans"/>
        <family val="2"/>
      </rPr>
      <t>(5) Représente la moyenne des soldes quotidiens de la période.</t>
    </r>
  </si>
  <si>
    <r>
      <rPr>
        <sz val="6"/>
        <color rgb="FF000000"/>
        <rFont val="Nationale Sans"/>
        <family val="2"/>
      </rPr>
      <t>(6) Tenaient compte des engagements de clients en contrepartie d'acceptations pour les trimestres de 2024.</t>
    </r>
  </si>
  <si>
    <r>
      <rPr>
        <sz val="6"/>
        <color rgb="FF000000"/>
        <rFont val="Nationale Sans"/>
        <family val="2"/>
      </rPr>
      <t xml:space="preserve">(7) Au T2 2026, des changements ont été apportés à la présentation du nombre d’employés (équivalent temps plein) afin de mieux refléter la structure de gestion, notamment le transfert aux secteurs d’exploitation des employés des services technologie et opérations, qui étaient auparavant présentés dans la rubrique </t>
    </r>
    <r>
      <rPr>
        <i/>
        <sz val="6"/>
        <color rgb="FF000000"/>
        <rFont val="Nationale Sans"/>
        <family val="2"/>
      </rPr>
      <t>Autres</t>
    </r>
    <r>
      <rPr>
        <sz val="6"/>
        <color rgb="FF000000"/>
        <rFont val="Nationale Sans"/>
        <family val="2"/>
      </rPr>
      <t xml:space="preserve"> des informations sectorielles. Cette modification n’a aucune incidence sur les résultats financiers du secteur, puisque les frais connexes étaient déjà pris en compte dans le secteur d’exploitation par le biais du processus d’allocation des coûts. Les chiffres comparatifs n’ont pas été redressés.</t>
    </r>
  </si>
  <si>
    <r>
      <rPr>
        <b/>
        <sz val="14"/>
        <color rgb="FFDE161D"/>
        <rFont val="Nationale Sans Medium"/>
        <family val="2"/>
      </rPr>
      <t>Informations sectorielles - Financement spécialisé aux États-Unis et International (FSEU&amp;I)</t>
    </r>
  </si>
  <si>
    <r>
      <rPr>
        <b/>
        <sz val="8"/>
        <color rgb="FF000000"/>
        <rFont val="Nationale Sans"/>
        <family val="2"/>
      </rPr>
      <t>Credigy –</t>
    </r>
    <r>
      <rPr>
        <b/>
        <sz val="10.35"/>
        <color rgb="FF000000"/>
        <rFont val="Nationale Sans"/>
        <family val="2"/>
      </rPr>
      <t xml:space="preserve"> </t>
    </r>
    <r>
      <rPr>
        <b/>
        <sz val="8"/>
        <color rgb="FF000000"/>
        <rFont val="Nationale Sans"/>
        <family val="2"/>
      </rPr>
      <t>Présentées selon les IFRS</t>
    </r>
  </si>
  <si>
    <r>
      <rPr>
        <sz val="7"/>
        <color rgb="FF000000"/>
        <rFont val="Nationale Sans"/>
        <family val="2"/>
      </rPr>
      <t>PCL - Dépréciés - Phase 3</t>
    </r>
  </si>
  <si>
    <r>
      <rPr>
        <sz val="7"/>
        <color rgb="FF000000"/>
        <rFont val="Nationale Sans"/>
        <family val="2"/>
      </rPr>
      <t>PCL - Dépréciés - DAC</t>
    </r>
  </si>
  <si>
    <r>
      <rPr>
        <b/>
        <sz val="8"/>
        <color rgb="FF000000"/>
        <rFont val="Nationale Sans"/>
        <family val="2"/>
      </rPr>
      <t>Credigy – Indicateurs clés</t>
    </r>
  </si>
  <si>
    <r>
      <rPr>
        <sz val="7"/>
        <color rgb="FF000000"/>
        <rFont val="Nationale Sans"/>
        <family val="2"/>
      </rPr>
      <t xml:space="preserve">Formation des prêts dépréciés bruts excluant les prêts DAC de Credigy </t>
    </r>
    <r>
      <rPr>
        <vertAlign val="superscript"/>
        <sz val="7"/>
        <color rgb="FF000000"/>
        <rFont val="Nationale Sans"/>
        <family val="2"/>
      </rPr>
      <t>(3) (4)</t>
    </r>
  </si>
  <si>
    <r>
      <rPr>
        <sz val="7"/>
        <color rgb="FF000000"/>
        <rFont val="Nationale Sans"/>
        <family val="2"/>
      </rPr>
      <t xml:space="preserve">Prêts dépréciés bruts excluant les prêts DAC de Credigy </t>
    </r>
    <r>
      <rPr>
        <vertAlign val="superscript"/>
        <sz val="7"/>
        <color rgb="FF000000"/>
        <rFont val="Nationale Sans"/>
        <family val="2"/>
      </rPr>
      <t>(3)</t>
    </r>
  </si>
  <si>
    <r>
      <rPr>
        <b/>
        <sz val="8"/>
        <color rgb="FF000000"/>
        <rFont val="Nationale Sans"/>
        <family val="2"/>
      </rPr>
      <t xml:space="preserve">Credigy – Présentées selon les IFRS </t>
    </r>
    <r>
      <rPr>
        <sz val="6"/>
        <color rgb="FF000000"/>
        <rFont val="Nationale Sans"/>
        <family val="2"/>
      </rPr>
      <t>(en millions de dollars américains)</t>
    </r>
  </si>
  <si>
    <r>
      <rPr>
        <b/>
        <sz val="8"/>
        <color rgb="FF000000"/>
        <rFont val="Nationale Sans"/>
        <family val="2"/>
      </rPr>
      <t>Credigy – Indicateurs clés</t>
    </r>
    <r>
      <rPr>
        <b/>
        <sz val="7.5"/>
        <color rgb="FF000000"/>
        <rFont val="Nationale Sans"/>
        <family val="2"/>
      </rPr>
      <t xml:space="preserve"> </t>
    </r>
    <r>
      <rPr>
        <sz val="6"/>
        <color rgb="FF000000"/>
        <rFont val="Nationale Sans"/>
        <family val="2"/>
      </rPr>
      <t>(en millions de dollars américains, sauf indication contraire)</t>
    </r>
  </si>
  <si>
    <r>
      <rPr>
        <sz val="7"/>
        <color rgb="FF000000"/>
        <rFont val="Nationale Sans"/>
        <family val="2"/>
      </rPr>
      <t xml:space="preserve">Formation des prêts dépréciés bruts excluant les prêts DAC de Credigy </t>
    </r>
    <r>
      <rPr>
        <vertAlign val="superscript"/>
        <sz val="7"/>
        <color rgb="FF000000"/>
        <rFont val="Nationale Sans"/>
        <family val="2"/>
      </rPr>
      <t>(3) (5)</t>
    </r>
  </si>
  <si>
    <r>
      <rPr>
        <sz val="6"/>
        <color rgb="FF000000"/>
        <rFont val="Nationale Sans"/>
        <family val="2"/>
      </rPr>
      <t>(2) Représente la moyenne des soldes quotidiens de la période</t>
    </r>
  </si>
  <si>
    <r>
      <rPr>
        <sz val="6"/>
        <color rgb="FF000000"/>
        <rFont val="Nationale Sans"/>
        <family val="2"/>
      </rPr>
      <t>(3) Pour le détail des mesures financières non conformes aux PCGR, consulter le « Mode de présentation de l’information » dans le Rapport aux actionnaires pour le troisième trimestre 2026, disponible sur le site Internet de la Banque, à l'adresse bnc.ca, ou sur celui de SEDAR+, à l'adresse sedarplus.ca.</t>
    </r>
  </si>
  <si>
    <r>
      <rPr>
        <sz val="6"/>
        <color rgb="FF000000"/>
        <rFont val="Nationale Sans"/>
        <family val="2"/>
      </rPr>
      <t>(4) Les formations présentées dans le tableau sont avant les radiations et comprennent la création de nouveaux comptes, les décaissements, les remboursements de capital et les ajustements liés aux fluctuations des taux de change.</t>
    </r>
  </si>
  <si>
    <r>
      <rPr>
        <sz val="6"/>
        <color rgb="FF000000"/>
        <rFont val="Nationale Sans"/>
        <family val="2"/>
      </rPr>
      <t>(5) Les formations présentées dans le tableau sont avant les radiations et comprennent la création de nouveaux comptes, les décaissements et les remboursements de capital.</t>
    </r>
  </si>
  <si>
    <r>
      <rPr>
        <b/>
        <sz val="8"/>
        <color rgb="FF000000"/>
        <rFont val="Nationale Sans"/>
        <family val="2"/>
      </rPr>
      <t>ABA Bank –</t>
    </r>
    <r>
      <rPr>
        <b/>
        <sz val="8.8000000000000007"/>
        <color rgb="FF000000"/>
        <rFont val="Nationale Sans"/>
        <family val="2"/>
      </rPr>
      <t xml:space="preserve"> </t>
    </r>
    <r>
      <rPr>
        <b/>
        <sz val="8"/>
        <color rgb="FF000000"/>
        <rFont val="Nationale Sans"/>
        <family val="2"/>
      </rPr>
      <t>Présentées selon les IFRS</t>
    </r>
  </si>
  <si>
    <r>
      <rPr>
        <b/>
        <sz val="8"/>
        <color rgb="FF000000"/>
        <rFont val="Nationale Sans"/>
        <family val="2"/>
      </rPr>
      <t>ABA Bank – Indicateurs clés</t>
    </r>
  </si>
  <si>
    <r>
      <rPr>
        <sz val="7"/>
        <color rgb="FF000000"/>
        <rFont val="Nationale Sans"/>
        <family val="2"/>
      </rPr>
      <t xml:space="preserve">Rendement des capitaux propres attribuables aux détenteurs d'actions ordinaires </t>
    </r>
    <r>
      <rPr>
        <vertAlign val="superscript"/>
        <sz val="7"/>
        <color rgb="FF000000"/>
        <rFont val="Nationale Sans"/>
        <family val="2"/>
      </rPr>
      <t>(1)</t>
    </r>
  </si>
  <si>
    <r>
      <rPr>
        <sz val="7"/>
        <color rgb="FF000000"/>
        <rFont val="Nationale Sans"/>
        <family val="2"/>
      </rPr>
      <t xml:space="preserve">Ratio d'efficience </t>
    </r>
    <r>
      <rPr>
        <vertAlign val="superscript"/>
        <sz val="7"/>
        <color rgb="FF000000"/>
        <rFont val="Nationale Sans"/>
        <family val="2"/>
      </rPr>
      <t>(1)</t>
    </r>
  </si>
  <si>
    <r>
      <rPr>
        <sz val="7"/>
        <color rgb="FF000000"/>
        <rFont val="Nationale Sans"/>
        <family val="2"/>
      </rPr>
      <t xml:space="preserve">Prêts et créances moyens </t>
    </r>
    <r>
      <rPr>
        <vertAlign val="superscript"/>
        <sz val="7"/>
        <color rgb="FF000000"/>
        <rFont val="Nationale Sans"/>
        <family val="2"/>
      </rPr>
      <t>(2)</t>
    </r>
  </si>
  <si>
    <r>
      <rPr>
        <sz val="7"/>
        <color rgb="FF000000"/>
        <rFont val="Nationale Sans"/>
        <family val="2"/>
      </rPr>
      <t xml:space="preserve">Formation des prêts dépréciés bruts </t>
    </r>
    <r>
      <rPr>
        <vertAlign val="superscript"/>
        <sz val="7"/>
        <color rgb="FF000000"/>
        <rFont val="Nationale Sans"/>
        <family val="2"/>
      </rPr>
      <t>(3)</t>
    </r>
  </si>
  <si>
    <r>
      <rPr>
        <sz val="7"/>
        <color rgb="FF000000"/>
        <rFont val="Nationale Sans"/>
        <family val="2"/>
      </rPr>
      <t>Prêts dépréciés bruts</t>
    </r>
  </si>
  <si>
    <r>
      <rPr>
        <b/>
        <sz val="8"/>
        <color rgb="FF000000"/>
        <rFont val="Nationale Sans"/>
        <family val="2"/>
      </rPr>
      <t xml:space="preserve">ABA Bank – Présentées selon les IFRS </t>
    </r>
    <r>
      <rPr>
        <sz val="6"/>
        <color rgb="FF000000"/>
        <rFont val="Nationale Sans"/>
        <family val="2"/>
      </rPr>
      <t>(en millions de dollars américain)</t>
    </r>
  </si>
  <si>
    <r>
      <rPr>
        <b/>
        <sz val="8"/>
        <color rgb="FF000000"/>
        <rFont val="Nationale Sans"/>
        <family val="2"/>
      </rPr>
      <t>ABA Bank – Indicateurs clés</t>
    </r>
    <r>
      <rPr>
        <sz val="6"/>
        <color rgb="FF000000"/>
        <rFont val="Nationale Sans"/>
        <family val="2"/>
      </rPr>
      <t xml:space="preserve"> (en millions de dollars américain, sauf indication contraire)</t>
    </r>
  </si>
  <si>
    <r>
      <rPr>
        <sz val="7"/>
        <color rgb="FF000000"/>
        <rFont val="Nationale Sans"/>
        <family val="2"/>
      </rPr>
      <t>Formation des prêts dépréciés bruts</t>
    </r>
    <r>
      <rPr>
        <vertAlign val="superscript"/>
        <sz val="7"/>
        <color rgb="FF000000"/>
        <rFont val="Nationale Sans"/>
        <family val="2"/>
      </rPr>
      <t xml:space="preserve"> (4)</t>
    </r>
  </si>
  <si>
    <r>
      <rPr>
        <sz val="6"/>
        <color rgb="FF000000"/>
        <rFont val="Nationale Sans"/>
        <family val="2"/>
      </rPr>
      <t>(1) Pour plus de détails sur la composition de ces mesures, consulter le « Glossaire » dans le Rapport aux actionnaires pour le troisième trimestre 2026, disponible sur le site Internet de la Banque, à l'adresse bnc.ca, ou sur celui de SEDAR+, à l'adresse sedarplus.ca.</t>
    </r>
  </si>
  <si>
    <r>
      <rPr>
        <sz val="6"/>
        <color rgb="FF000000"/>
        <rFont val="Nationale Sans"/>
        <family val="2"/>
      </rPr>
      <t>(3) Les formations présentées dans le tableau sont avant les radiations et comprennent la création de nouveaux comptes, les décaissements, les remboursements de capital et les ajustements liés aux fluctuations des taux de change.</t>
    </r>
  </si>
  <si>
    <r>
      <rPr>
        <sz val="6"/>
        <color rgb="FF000000"/>
        <rFont val="Nationale Sans"/>
        <family val="2"/>
      </rPr>
      <t xml:space="preserve">(4) Les formations présentées dans le tableau sont avant les radiations et comprennent la création de nouveaux comptes, les décaissements et les remboursements de capital. </t>
    </r>
  </si>
  <si>
    <r>
      <rPr>
        <b/>
        <sz val="14"/>
        <color rgb="FFDE161D"/>
        <rFont val="Nationale Sans Medium"/>
        <family val="2"/>
      </rPr>
      <t xml:space="preserve">Informations sectorielles - Financement spécialisé aux États-Unis et International (FSEU&amp;I) </t>
    </r>
    <r>
      <rPr>
        <sz val="12"/>
        <color rgb="FFDE161D"/>
        <rFont val="Nationale Sans Medium"/>
        <family val="2"/>
      </rPr>
      <t>(suite)</t>
    </r>
  </si>
  <si>
    <r>
      <rPr>
        <b/>
        <sz val="8"/>
        <color rgb="FF000000"/>
        <rFont val="Nationale Sans"/>
        <family val="2"/>
      </rPr>
      <t>International –</t>
    </r>
    <r>
      <rPr>
        <b/>
        <sz val="8.8000000000000007"/>
        <color rgb="FF000000"/>
        <rFont val="Nationale Sans"/>
        <family val="2"/>
      </rPr>
      <t xml:space="preserve"> </t>
    </r>
    <r>
      <rPr>
        <b/>
        <sz val="8"/>
        <color rgb="FF000000"/>
        <rFont val="Nationale Sans"/>
        <family val="2"/>
      </rPr>
      <t>Présentées selon les IFRS</t>
    </r>
  </si>
  <si>
    <r>
      <rPr>
        <sz val="7"/>
        <color rgb="FF000000"/>
        <rFont val="Nationale Sans"/>
        <family val="2"/>
      </rPr>
      <t>Revenu net d'intérêts</t>
    </r>
  </si>
  <si>
    <r>
      <rPr>
        <b/>
        <sz val="7"/>
        <color rgb="FF000000"/>
        <rFont val="Nationale Sans"/>
        <family val="2"/>
      </rPr>
      <t xml:space="preserve">Dotations aux pertes de crédit </t>
    </r>
  </si>
  <si>
    <r>
      <rPr>
        <sz val="7"/>
        <color rgb="FF000000"/>
        <rFont val="Nationale Sans"/>
        <family val="2"/>
      </rPr>
      <t xml:space="preserve">Résultat avant charge d'impôts </t>
    </r>
  </si>
  <si>
    <r>
      <rPr>
        <sz val="7"/>
        <color rgb="FF000000"/>
        <rFont val="Nationale Sans"/>
        <family val="2"/>
      </rPr>
      <t>Charge d'impôts</t>
    </r>
  </si>
  <si>
    <r>
      <rPr>
        <b/>
        <sz val="7"/>
        <color rgb="FF000000"/>
        <rFont val="Nationale Sans"/>
        <family val="2"/>
      </rPr>
      <t xml:space="preserve">Résultat net </t>
    </r>
  </si>
  <si>
    <r>
      <rPr>
        <b/>
        <sz val="8"/>
        <color rgb="FF000000"/>
        <rFont val="Nationale Sans"/>
        <family val="2"/>
      </rPr>
      <t>International – Indicateurs clés</t>
    </r>
  </si>
  <si>
    <r>
      <rPr>
        <sz val="7"/>
        <color rgb="FF000000"/>
        <rFont val="Nationale Sans"/>
        <family val="2"/>
      </rPr>
      <t xml:space="preserve">Prêts et créances moyens </t>
    </r>
    <r>
      <rPr>
        <vertAlign val="superscript"/>
        <sz val="7"/>
        <color rgb="FF000000"/>
        <rFont val="Nationale Sans"/>
        <family val="2"/>
      </rPr>
      <t>(1)</t>
    </r>
  </si>
  <si>
    <r>
      <rPr>
        <sz val="7"/>
        <color rgb="FF000000"/>
        <rFont val="Nationale Sans"/>
        <family val="2"/>
      </rPr>
      <t>Actif moyen</t>
    </r>
    <r>
      <rPr>
        <vertAlign val="superscript"/>
        <sz val="7"/>
        <color rgb="FF000000"/>
        <rFont val="Nationale Sans"/>
        <family val="2"/>
      </rPr>
      <t xml:space="preserve"> (1)</t>
    </r>
  </si>
  <si>
    <r>
      <rPr>
        <b/>
        <sz val="8"/>
        <color rgb="FF000000"/>
        <rFont val="Nationale Sans"/>
        <family val="2"/>
      </rPr>
      <t>FSEU&amp;I – Présentées selon les IFRS</t>
    </r>
  </si>
  <si>
    <r>
      <rPr>
        <sz val="7"/>
        <color rgb="FF000000"/>
        <rFont val="Nationale Sans"/>
        <family val="2"/>
      </rPr>
      <t>PCL - DAC de Credigy</t>
    </r>
  </si>
  <si>
    <r>
      <rPr>
        <b/>
        <sz val="8"/>
        <color rgb="FF000000"/>
        <rFont val="Nationale Sans"/>
        <family val="2"/>
      </rPr>
      <t>FSEU&amp;I – Indicateurs clés</t>
    </r>
  </si>
  <si>
    <r>
      <rPr>
        <sz val="7"/>
        <color rgb="FF000000"/>
        <rFont val="Nationale Sans"/>
        <family val="2"/>
      </rPr>
      <t xml:space="preserve">Rendement des capitaux propres attribuables aux détenteurs d'actions ordinaires </t>
    </r>
    <r>
      <rPr>
        <vertAlign val="superscript"/>
        <sz val="7"/>
        <color rgb="FF000000"/>
        <rFont val="Nationale Sans"/>
        <family val="2"/>
      </rPr>
      <t>(2)</t>
    </r>
  </si>
  <si>
    <r>
      <rPr>
        <sz val="7"/>
        <color rgb="FF000000"/>
        <rFont val="Nationale Sans"/>
        <family val="2"/>
      </rPr>
      <t xml:space="preserve">Ratio d'efficience </t>
    </r>
    <r>
      <rPr>
        <vertAlign val="superscript"/>
        <sz val="7"/>
        <color rgb="FF000000"/>
        <rFont val="Nationale Sans"/>
        <family val="2"/>
      </rPr>
      <t>(2)</t>
    </r>
  </si>
  <si>
    <r>
      <rPr>
        <sz val="7"/>
        <color rgb="FF000000"/>
        <rFont val="Nationale Sans"/>
        <family val="2"/>
      </rPr>
      <t xml:space="preserve">Actif moyen </t>
    </r>
    <r>
      <rPr>
        <vertAlign val="superscript"/>
        <sz val="7"/>
        <color rgb="FF000000"/>
        <rFont val="Nationale Sans"/>
        <family val="2"/>
      </rPr>
      <t>(1)</t>
    </r>
  </si>
  <si>
    <r>
      <rPr>
        <sz val="7"/>
        <color rgb="FF000000"/>
        <rFont val="Nationale Sans"/>
        <family val="2"/>
      </rPr>
      <t xml:space="preserve">Dépôt moyen </t>
    </r>
    <r>
      <rPr>
        <vertAlign val="superscript"/>
        <sz val="7"/>
        <color rgb="FF000000"/>
        <rFont val="Nationale Sans"/>
        <family val="2"/>
      </rPr>
      <t>(1)</t>
    </r>
  </si>
  <si>
    <r>
      <rPr>
        <sz val="7"/>
        <color rgb="FF000000"/>
        <rFont val="Nationale Sans"/>
        <family val="2"/>
      </rPr>
      <t>Nombre d'employés (en équivalent temps plein)</t>
    </r>
  </si>
  <si>
    <r>
      <rPr>
        <sz val="6"/>
        <color rgb="FF000000"/>
        <rFont val="Nationale Sans"/>
        <family val="2"/>
      </rPr>
      <t xml:space="preserve">(1) Représente la moyenne des soldes quotidiens de la période. </t>
    </r>
  </si>
  <si>
    <r>
      <rPr>
        <sz val="6"/>
        <color rgb="FF000000"/>
        <rFont val="Nationale Sans"/>
        <family val="2"/>
      </rPr>
      <t>(2) Pour plus de détails sur la composition de ces mesures, consulter le « Glossaire » dans le Rapport aux actionnaires pour le troisième trimestre 2026, disponible sur le site Internet de la Banque, à l'adresse bnc.ca, ou sur celui de SEDAR+, à l'adresse sedarplus.ca.</t>
    </r>
  </si>
  <si>
    <r>
      <rPr>
        <b/>
        <sz val="14"/>
        <color rgb="FFDE161D"/>
        <rFont val="Nationale Sans Medium"/>
        <family val="2"/>
      </rPr>
      <t>Informations sectorielles - Autres</t>
    </r>
  </si>
  <si>
    <r>
      <rPr>
        <b/>
        <sz val="8"/>
        <color rgb="FF000000"/>
        <rFont val="Nationale Sans"/>
        <family val="2"/>
      </rPr>
      <t>Présentées selon les IFRS</t>
    </r>
  </si>
  <si>
    <r>
      <rPr>
        <sz val="7"/>
        <color rgb="FF000000"/>
        <rFont val="Nationale Sans"/>
        <family val="2"/>
      </rPr>
      <t xml:space="preserve">Revenu net d'intérêts </t>
    </r>
  </si>
  <si>
    <r>
      <rPr>
        <sz val="7"/>
        <color rgb="FF000000"/>
        <rFont val="Nationale Sans"/>
        <family val="2"/>
      </rPr>
      <t>Revenus autres que d'intérêts</t>
    </r>
  </si>
  <si>
    <r>
      <rPr>
        <sz val="7"/>
        <color rgb="FF000000"/>
        <rFont val="Nationale Sans"/>
        <family val="2"/>
      </rPr>
      <t>Frais autres que d'intérêts</t>
    </r>
  </si>
  <si>
    <r>
      <rPr>
        <sz val="7"/>
        <color rgb="FF000000"/>
        <rFont val="Nationale Sans"/>
        <family val="2"/>
      </rPr>
      <t>Résultat avant dotations aux pertes de crédit et charge d'impôts</t>
    </r>
  </si>
  <si>
    <r>
      <rPr>
        <sz val="7"/>
        <color rgb="FF000000"/>
        <rFont val="Nationale Sans"/>
        <family val="2"/>
      </rPr>
      <t>PCL - Dépréciés</t>
    </r>
  </si>
  <si>
    <r>
      <rPr>
        <sz val="7"/>
        <color rgb="FF000000"/>
        <rFont val="Nationale Sans"/>
        <family val="2"/>
      </rPr>
      <t>PCL - Non dépréciés</t>
    </r>
  </si>
  <si>
    <r>
      <rPr>
        <b/>
        <sz val="7"/>
        <color rgb="FF000000"/>
        <rFont val="Nationale Sans"/>
        <family val="2"/>
      </rPr>
      <t>Dotations aux pertes de crédit</t>
    </r>
  </si>
  <si>
    <r>
      <rPr>
        <sz val="7"/>
        <color rgb="FF000000"/>
        <rFont val="Nationale Sans"/>
        <family val="2"/>
      </rPr>
      <t>Résultat avant charge (économie) d'impôts</t>
    </r>
  </si>
  <si>
    <r>
      <rPr>
        <sz val="7"/>
        <color rgb="FF000000"/>
        <rFont val="Nationale Sans"/>
        <family val="2"/>
      </rPr>
      <t>Charge (économie) d'impôts</t>
    </r>
  </si>
  <si>
    <r>
      <rPr>
        <b/>
        <sz val="7"/>
        <color rgb="FF000000"/>
        <rFont val="Nationale Sans"/>
        <family val="2"/>
      </rPr>
      <t>Résultat net (perte nette)</t>
    </r>
  </si>
  <si>
    <r>
      <rPr>
        <sz val="7"/>
        <color rgb="FF000000"/>
        <rFont val="Nationale Sans"/>
        <family val="2"/>
      </rPr>
      <t>Participations ne donnant pas le contrôle</t>
    </r>
  </si>
  <si>
    <r>
      <rPr>
        <sz val="7"/>
        <color rgb="FF000000"/>
        <rFont val="Nationale Sans"/>
        <family val="2"/>
      </rPr>
      <t>Résultat net (perte nette) attribuable aux actionnaires et aux détenteurs _x000D_
  d’autres instruments de capitaux propres de la Banq</t>
    </r>
    <r>
      <rPr>
        <sz val="7"/>
        <rFont val="Nationale Sans"/>
        <family val="2"/>
      </rPr>
      <t>ue</t>
    </r>
  </si>
  <si>
    <r>
      <rPr>
        <b/>
        <sz val="8"/>
        <color rgb="FF000000"/>
        <rFont val="Nationale Sans"/>
        <family val="2"/>
      </rPr>
      <t xml:space="preserve">Ajustées </t>
    </r>
    <r>
      <rPr>
        <vertAlign val="superscript"/>
        <sz val="8"/>
        <color rgb="FF000000"/>
        <rFont val="Nationale Sans"/>
        <family val="2"/>
      </rPr>
      <t>(1)</t>
    </r>
  </si>
  <si>
    <r>
      <rPr>
        <sz val="7"/>
        <color rgb="FF000000"/>
        <rFont val="Nationale Sans"/>
        <family val="2"/>
      </rPr>
      <t>Revenu net d'intérêts – ajusté</t>
    </r>
  </si>
  <si>
    <r>
      <rPr>
        <sz val="7"/>
        <color rgb="FF000000"/>
        <rFont val="Nationale Sans"/>
        <family val="2"/>
      </rPr>
      <t>Revenus autres que d'intérêts – ajustés</t>
    </r>
  </si>
  <si>
    <r>
      <rPr>
        <b/>
        <sz val="7"/>
        <color rgb="FF000000"/>
        <rFont val="Nationale Sans"/>
        <family val="2"/>
      </rPr>
      <t>Revenu total – ajusté</t>
    </r>
  </si>
  <si>
    <r>
      <rPr>
        <sz val="7"/>
        <color rgb="FF000000"/>
        <rFont val="Nationale Sans"/>
        <family val="2"/>
      </rPr>
      <t>Frais autres que d'intérêts – ajustés</t>
    </r>
  </si>
  <si>
    <r>
      <rPr>
        <sz val="7"/>
        <color rgb="FF000000"/>
        <rFont val="Nationale Sans"/>
        <family val="2"/>
      </rPr>
      <t>Résultat avant dotations aux pertes de crédit et charge d'impôts – ajusté</t>
    </r>
  </si>
  <si>
    <r>
      <rPr>
        <sz val="7"/>
        <color rgb="FF000000"/>
        <rFont val="Nationale Sans"/>
        <family val="2"/>
      </rPr>
      <t>Résultat avant charge (économie) d'impôts – ajusté(e)</t>
    </r>
  </si>
  <si>
    <r>
      <rPr>
        <sz val="7"/>
        <color rgb="FF000000"/>
        <rFont val="Nationale Sans"/>
        <family val="2"/>
      </rPr>
      <t>Charge économie d'impôts – ajustée</t>
    </r>
  </si>
  <si>
    <r>
      <rPr>
        <b/>
        <sz val="7"/>
        <color rgb="FF000000"/>
        <rFont val="Nationale Sans"/>
        <family val="2"/>
      </rPr>
      <t>Résultat net (perte nette) – ajusté(e)</t>
    </r>
  </si>
  <si>
    <r>
      <rPr>
        <sz val="7"/>
        <color rgb="FF000000"/>
        <rFont val="Nationale Sans"/>
        <family val="2"/>
      </rPr>
      <t>Résultat net (perte nette) attribuable aux actionnaires et aux détenteurs _x000D_
  d’autres instruments de capitaux propres de la Banque – ajusté(</t>
    </r>
    <r>
      <rPr>
        <sz val="7"/>
        <rFont val="Nationale Sans"/>
        <family val="2"/>
      </rPr>
      <t>e)</t>
    </r>
  </si>
  <si>
    <r>
      <rPr>
        <b/>
        <sz val="8"/>
        <color rgb="FF000000"/>
        <rFont val="Nationale Sans"/>
        <family val="2"/>
      </rPr>
      <t>Indicateurs clés</t>
    </r>
  </si>
  <si>
    <r>
      <rPr>
        <sz val="7"/>
        <color rgb="FF000000"/>
        <rFont val="Nationale Sans"/>
        <family val="2"/>
      </rPr>
      <t xml:space="preserve">Actif moyen </t>
    </r>
    <r>
      <rPr>
        <vertAlign val="superscript"/>
        <sz val="7"/>
        <color rgb="FF000000"/>
        <rFont val="Nationale Sans"/>
        <family val="2"/>
      </rPr>
      <t>(2)</t>
    </r>
  </si>
  <si>
    <r>
      <rPr>
        <sz val="7"/>
        <color rgb="FF000000"/>
        <rFont val="Nationale Sans"/>
        <family val="2"/>
      </rPr>
      <t xml:space="preserve">Dépôts moyens </t>
    </r>
    <r>
      <rPr>
        <vertAlign val="superscript"/>
        <sz val="7"/>
        <color rgb="FF000000"/>
        <rFont val="Nationale Sans"/>
        <family val="2"/>
      </rPr>
      <t>(2)</t>
    </r>
  </si>
  <si>
    <r>
      <rPr>
        <sz val="7"/>
        <color rgb="FF000000"/>
        <rFont val="Nationale Sans"/>
        <family val="2"/>
      </rPr>
      <t xml:space="preserve">Nombre d'employés (équivalent temps plein) </t>
    </r>
    <r>
      <rPr>
        <vertAlign val="superscript"/>
        <sz val="7"/>
        <color rgb="FF000000"/>
        <rFont val="Nationale Sans"/>
        <family val="2"/>
      </rPr>
      <t>(3)</t>
    </r>
  </si>
  <si>
    <r>
      <rPr>
        <sz val="6"/>
        <color rgb="FF000000"/>
        <rFont val="Nationale Sans"/>
        <family val="2"/>
      </rPr>
      <t>(2) Représente la moyenne des soldes quotidiens de la période.</t>
    </r>
  </si>
  <si>
    <r>
      <rPr>
        <sz val="6"/>
        <color rgb="FF000000"/>
        <rFont val="Nationale Sans"/>
        <family val="2"/>
      </rPr>
      <t xml:space="preserve">(3) Au T2 2026, des changements ont été apportés à la présentation du nombre d’employés (équivalent temps plein) afin de mieux refléter la structure de gestion, notamment le transfert aux secteurs d’exploitation des employés des services technologie et opérations, qui étaient auparavant présentés dans la rubrique </t>
    </r>
    <r>
      <rPr>
        <i/>
        <sz val="6"/>
        <color rgb="FF000000"/>
        <rFont val="Nationale Sans"/>
        <family val="2"/>
      </rPr>
      <t>Autres</t>
    </r>
    <r>
      <rPr>
        <sz val="6"/>
        <color rgb="FF000000"/>
        <rFont val="Nationale Sans"/>
        <family val="2"/>
      </rPr>
      <t xml:space="preserve"> des informations sectorielles. Cette modification n’a aucune incidence sur les résultats financiers du secteur, puisque les frais connexes étaient déjà pris en compte dans le secteur d’exploitation par le biais du processus d’allocation des coûts. Les chiffres comparatifs n’ont pas été redressés.</t>
    </r>
  </si>
  <si>
    <r>
      <rPr>
        <b/>
        <sz val="14"/>
        <color rgb="FFDE161D"/>
        <rFont val="Nationale Sans Medium"/>
        <family val="2"/>
      </rPr>
      <t xml:space="preserve">Rapprochement des mesures financières non-conformes aux PCGR </t>
    </r>
    <r>
      <rPr>
        <vertAlign val="superscript"/>
        <sz val="14"/>
        <color rgb="FFDE161D"/>
        <rFont val="Nationale Sans Medium"/>
        <family val="2"/>
      </rPr>
      <t>(1)</t>
    </r>
  </si>
  <si>
    <r>
      <rPr>
        <b/>
        <sz val="6.5"/>
        <color rgb="FFFFFFFF"/>
        <rFont val="Nationale Sans"/>
        <family val="2"/>
      </rPr>
      <t>Cumulatif</t>
    </r>
  </si>
  <si>
    <r>
      <rPr>
        <b/>
        <sz val="6.5"/>
        <color rgb="FFFFFFFF"/>
        <rFont val="Nationale Sans"/>
        <family val="2"/>
      </rPr>
      <t>Année complète</t>
    </r>
  </si>
  <si>
    <r>
      <rPr>
        <b/>
        <sz val="6.5"/>
        <color rgb="FF000000"/>
        <rFont val="Nationale Sans"/>
        <family val="2"/>
      </rPr>
      <t>Résultats d'exploitation – présentés selon les IFRS</t>
    </r>
  </si>
  <si>
    <r>
      <rPr>
        <sz val="6"/>
        <color rgb="FF000000"/>
        <rFont val="Nationale Sans"/>
        <family val="2"/>
      </rPr>
      <t>Revenu net d'intérêts</t>
    </r>
  </si>
  <si>
    <r>
      <rPr>
        <sz val="6"/>
        <color rgb="FF000000"/>
        <rFont val="Nationale Sans"/>
        <family val="2"/>
      </rPr>
      <t>Revenus autres que d'intérêts</t>
    </r>
  </si>
  <si>
    <r>
      <rPr>
        <b/>
        <sz val="6"/>
        <color rgb="FF000000"/>
        <rFont val="Nationale Sans"/>
        <family val="2"/>
      </rPr>
      <t>Revenu total</t>
    </r>
  </si>
  <si>
    <r>
      <rPr>
        <sz val="6"/>
        <color rgb="FF000000"/>
        <rFont val="Nationale Sans"/>
        <family val="2"/>
      </rPr>
      <t>Frais autres que d'intérêts</t>
    </r>
  </si>
  <si>
    <r>
      <rPr>
        <sz val="6"/>
        <color rgb="FF000000"/>
        <rFont val="Nationale Sans"/>
        <family val="2"/>
      </rPr>
      <t>Résultat avant dotations aux pertes de crédit et charge d'impôts</t>
    </r>
  </si>
  <si>
    <r>
      <rPr>
        <sz val="6"/>
        <color rgb="FF000000"/>
        <rFont val="Nationale Sans"/>
        <family val="2"/>
      </rPr>
      <t>PCL - Dépréciés</t>
    </r>
  </si>
  <si>
    <r>
      <rPr>
        <sz val="6"/>
        <color rgb="FF000000"/>
        <rFont val="Nationale Sans"/>
        <family val="2"/>
      </rPr>
      <t>PCL - Non dépréciés</t>
    </r>
  </si>
  <si>
    <r>
      <rPr>
        <sz val="6"/>
        <color rgb="FF000000"/>
        <rFont val="Nationale Sans"/>
        <family val="2"/>
      </rPr>
      <t xml:space="preserve">PCL - DAC de Credigy </t>
    </r>
    <r>
      <rPr>
        <vertAlign val="superscript"/>
        <sz val="6"/>
        <color rgb="FF000000"/>
        <rFont val="Nationale Sans"/>
        <family val="2"/>
      </rPr>
      <t>(2)</t>
    </r>
  </si>
  <si>
    <r>
      <rPr>
        <b/>
        <sz val="6"/>
        <color rgb="FF000000"/>
        <rFont val="Nationale Sans"/>
        <family val="2"/>
      </rPr>
      <t>Dotations aux pertes de crédit</t>
    </r>
  </si>
  <si>
    <r>
      <rPr>
        <sz val="6"/>
        <color rgb="FF000000"/>
        <rFont val="Nationale Sans"/>
        <family val="2"/>
      </rPr>
      <t>Résultat avant charge d'impôts</t>
    </r>
  </si>
  <si>
    <r>
      <rPr>
        <sz val="6"/>
        <color rgb="FF000000"/>
        <rFont val="Nationale Sans"/>
        <family val="2"/>
      </rPr>
      <t>Charge d'impôts</t>
    </r>
  </si>
  <si>
    <r>
      <rPr>
        <b/>
        <sz val="6"/>
        <color rgb="FF000000"/>
        <rFont val="Nationale Sans"/>
        <family val="2"/>
      </rPr>
      <t>Résultat net</t>
    </r>
  </si>
  <si>
    <r>
      <rPr>
        <sz val="6"/>
        <color rgb="FF000000"/>
        <rFont val="Nationale Sans"/>
        <family val="2"/>
      </rPr>
      <t>Participations en donnant pas le contrôle</t>
    </r>
  </si>
  <si>
    <r>
      <rPr>
        <sz val="6"/>
        <color rgb="FF000000"/>
        <rFont val="Nationale Sans"/>
        <family val="2"/>
      </rPr>
      <t xml:space="preserve">Résultat net attribuable aux actionnaires et aux détenteurs </t>
    </r>
  </si>
  <si>
    <r>
      <rPr>
        <sz val="6"/>
        <color rgb="FF000000"/>
        <rFont val="Nationale Sans"/>
        <family val="2"/>
      </rPr>
      <t>d'autres instruments de capitaux propres de la Banque</t>
    </r>
  </si>
  <si>
    <r>
      <rPr>
        <b/>
        <sz val="6.5"/>
        <color rgb="FF000000"/>
        <rFont val="Nationale Sans"/>
        <family val="2"/>
      </rPr>
      <t>Éléments ayant une incidence sur les résultats</t>
    </r>
  </si>
  <si>
    <r>
      <rPr>
        <b/>
        <sz val="6"/>
        <color rgb="FF000000"/>
        <rFont val="Nationale Sans"/>
        <family val="2"/>
      </rPr>
      <t>Revenu net d'intérêts</t>
    </r>
  </si>
  <si>
    <r>
      <rPr>
        <sz val="6"/>
        <color rgb="FF000000"/>
        <rFont val="Nationale Sans"/>
        <family val="2"/>
      </rPr>
      <t>Amortissement des frais d'émission des reçus de souscription</t>
    </r>
    <r>
      <rPr>
        <vertAlign val="superscript"/>
        <sz val="6"/>
        <color rgb="FF000000"/>
        <rFont val="Nationale Sans"/>
        <family val="2"/>
      </rPr>
      <t>(3)</t>
    </r>
  </si>
  <si>
    <r>
      <rPr>
        <b/>
        <sz val="6"/>
        <color rgb="FF000000"/>
        <rFont val="Nationale Sans"/>
        <family val="2"/>
      </rPr>
      <t>Revenus autres que d'intérêts</t>
    </r>
  </si>
  <si>
    <r>
      <rPr>
        <sz val="6"/>
        <color rgb="FF000000"/>
        <rFont val="Nationale Sans"/>
        <family val="2"/>
      </rPr>
      <t>Gain sur réévaluation à la juste valeur d'une participation</t>
    </r>
    <r>
      <rPr>
        <vertAlign val="superscript"/>
        <sz val="6"/>
        <color rgb="FF000000"/>
        <rFont val="Nationale Sans"/>
        <family val="2"/>
      </rPr>
      <t>(3)</t>
    </r>
  </si>
  <si>
    <r>
      <rPr>
        <sz val="6"/>
        <color rgb="FF000000"/>
        <rFont val="Nationale Sans"/>
        <family val="2"/>
      </rPr>
      <t>Gestion des variations de la juste valeur relative à l’acquisition de CWB</t>
    </r>
    <r>
      <rPr>
        <vertAlign val="superscript"/>
        <sz val="6"/>
        <color rgb="FF000000"/>
        <rFont val="Nationale Sans"/>
        <family val="2"/>
      </rPr>
      <t>(3)</t>
    </r>
  </si>
  <si>
    <r>
      <rPr>
        <b/>
        <sz val="6"/>
        <color rgb="FF000000"/>
        <rFont val="Nationale Sans"/>
        <family val="2"/>
      </rPr>
      <t>Frais autres que d'intérêts</t>
    </r>
  </si>
  <si>
    <r>
      <rPr>
        <sz val="6"/>
        <color rgb="FF000000"/>
        <rFont val="Nationale Sans"/>
        <family val="2"/>
      </rPr>
      <t>Charges d’intégration et de transactions</t>
    </r>
    <r>
      <rPr>
        <vertAlign val="superscript"/>
        <sz val="6"/>
        <color rgb="FF000000"/>
        <rFont val="Nationale Sans"/>
        <family val="2"/>
      </rPr>
      <t>(3)</t>
    </r>
  </si>
  <si>
    <r>
      <rPr>
        <sz val="6"/>
        <color rgb="FF000000"/>
        <rFont val="Nationale Sans"/>
        <family val="2"/>
      </rPr>
      <t>Amortissement des immobilisations incorporelles liées à l’acquisition de CWB</t>
    </r>
    <r>
      <rPr>
        <vertAlign val="superscript"/>
        <sz val="6"/>
        <color rgb="FF000000"/>
        <rFont val="Nationale Sans"/>
        <family val="2"/>
      </rPr>
      <t>(3)</t>
    </r>
  </si>
  <si>
    <r>
      <rPr>
        <sz val="6"/>
        <color rgb="FF000000"/>
        <rFont val="Nationale Sans"/>
        <family val="2"/>
      </rPr>
      <t>Dotations aux pertes de crédit initiales sur les prêts non dépréciés acquis</t>
    </r>
    <r>
      <rPr>
        <vertAlign val="superscript"/>
        <sz val="6"/>
        <color rgb="FF000000"/>
        <rFont val="Nationale Sans"/>
        <family val="2"/>
      </rPr>
      <t>(3)</t>
    </r>
  </si>
  <si>
    <r>
      <rPr>
        <b/>
        <sz val="6"/>
        <color rgb="FF000000"/>
        <rFont val="Nationale Sans"/>
        <family val="2"/>
      </rPr>
      <t>Charge d'impôts</t>
    </r>
  </si>
  <si>
    <r>
      <rPr>
        <sz val="6"/>
        <color rgb="FF000000"/>
        <rFont val="Nationale Sans"/>
        <family val="2"/>
      </rPr>
      <t>Économie d'impôts liée à un changement de traitement fiscal</t>
    </r>
    <r>
      <rPr>
        <vertAlign val="superscript"/>
        <sz val="6"/>
        <color rgb="FF000000"/>
        <rFont val="Nationale Sans"/>
        <family val="2"/>
      </rPr>
      <t xml:space="preserve"> (3)</t>
    </r>
  </si>
  <si>
    <r>
      <rPr>
        <sz val="6"/>
        <color rgb="FF000000"/>
        <rFont val="Nationale Sans"/>
        <family val="2"/>
      </rPr>
      <t xml:space="preserve">Charge d'impôts liée aux éléments particuliers </t>
    </r>
    <r>
      <rPr>
        <vertAlign val="superscript"/>
        <sz val="6"/>
        <color rgb="FF000000"/>
        <rFont val="Nationale Sans"/>
        <family val="2"/>
      </rPr>
      <t>(3)</t>
    </r>
  </si>
  <si>
    <r>
      <rPr>
        <b/>
        <sz val="6"/>
        <color rgb="FF000000"/>
        <rFont val="Nationale Sans"/>
        <family val="2"/>
      </rPr>
      <t>Incidence sur le résultat net</t>
    </r>
  </si>
  <si>
    <r>
      <rPr>
        <b/>
        <sz val="6.5"/>
        <color rgb="FF000000"/>
        <rFont val="Nationale Sans"/>
        <family val="2"/>
      </rPr>
      <t xml:space="preserve">Résultats d'exploitation – ajustés </t>
    </r>
    <r>
      <rPr>
        <vertAlign val="superscript"/>
        <sz val="6.5"/>
        <color rgb="FF000000"/>
        <rFont val="Nationale Sans"/>
        <family val="2"/>
      </rPr>
      <t>(1)</t>
    </r>
  </si>
  <si>
    <r>
      <rPr>
        <sz val="6"/>
        <color rgb="FF000000"/>
        <rFont val="Nationale Sans"/>
        <family val="2"/>
      </rPr>
      <t>Revenu net d'intérêts – ajusté</t>
    </r>
  </si>
  <si>
    <r>
      <rPr>
        <sz val="6"/>
        <color rgb="FF000000"/>
        <rFont val="Nationale Sans"/>
        <family val="2"/>
      </rPr>
      <t>Revenus autres que d'intérêts – ajustés</t>
    </r>
  </si>
  <si>
    <r>
      <rPr>
        <b/>
        <sz val="6"/>
        <color rgb="FF000000"/>
        <rFont val="Nationale Sans"/>
        <family val="2"/>
      </rPr>
      <t>Revenu total – ajusté</t>
    </r>
  </si>
  <si>
    <r>
      <rPr>
        <sz val="6"/>
        <color rgb="FF000000"/>
        <rFont val="Nationale Sans"/>
        <family val="2"/>
      </rPr>
      <t>Frais autres que d'intérêts – ajustés</t>
    </r>
  </si>
  <si>
    <r>
      <rPr>
        <sz val="6"/>
        <color rgb="FF000000"/>
        <rFont val="Nationale Sans"/>
        <family val="2"/>
      </rPr>
      <t>Résultat avant dotations aux pertes de crédit et charge d'impôts – ajusté</t>
    </r>
  </si>
  <si>
    <r>
      <rPr>
        <sz val="6"/>
        <color rgb="FF000000"/>
        <rFont val="Nationale Sans"/>
        <family val="2"/>
      </rPr>
      <t>PCL - Non dépréciés – ajustées</t>
    </r>
  </si>
  <si>
    <r>
      <rPr>
        <b/>
        <sz val="6"/>
        <color rgb="FF000000"/>
        <rFont val="Nationale Sans"/>
        <family val="2"/>
      </rPr>
      <t>Dotations aux pertes de crédit – ajustées</t>
    </r>
  </si>
  <si>
    <r>
      <rPr>
        <sz val="6"/>
        <color rgb="FF000000"/>
        <rFont val="Nationale Sans"/>
        <family val="2"/>
      </rPr>
      <t>Résultat avant charge d'impôts – ajusté</t>
    </r>
  </si>
  <si>
    <r>
      <rPr>
        <sz val="6"/>
        <color rgb="FF000000"/>
        <rFont val="Nationale Sans"/>
        <family val="2"/>
      </rPr>
      <t>Charge d'impôts – ajustée</t>
    </r>
  </si>
  <si>
    <r>
      <rPr>
        <b/>
        <sz val="6"/>
        <color rgb="FF000000"/>
        <rFont val="Nationale Sans"/>
        <family val="2"/>
      </rPr>
      <t>Résultat net – ajusté</t>
    </r>
  </si>
  <si>
    <r>
      <rPr>
        <sz val="6"/>
        <color rgb="FF000000"/>
        <rFont val="Nationale Sans"/>
        <family val="2"/>
      </rPr>
      <t>Résultat net attribuable aux actionnaires et aux détenteurs</t>
    </r>
  </si>
  <si>
    <r>
      <rPr>
        <sz val="6"/>
        <color rgb="FF000000"/>
        <rFont val="Nationale Sans"/>
        <family val="2"/>
      </rPr>
      <t>d'autres instruments de capitaux propres de la Banque – ajusté</t>
    </r>
  </si>
  <si>
    <r>
      <rPr>
        <sz val="5.5"/>
        <color rgb="FF000000"/>
        <rFont val="Nationale Sans"/>
        <family val="2"/>
      </rPr>
      <t>(1) Pour le détail des mesures financières non conformes aux PCGR, consulter le « Mode de présentation de l’information » dans le Rapport aux actionnaires pour le troisième trimestre 2026, disponible sur le site Internet de la Banque, à l’adresse bnc.ca, ou sur celui de SEDAR+, à l’adresse sedarplus.ca.</t>
    </r>
  </si>
  <si>
    <r>
      <rPr>
        <sz val="5.5"/>
        <color rgb="FF000000"/>
        <rFont val="Nationale Sans"/>
        <family val="2"/>
      </rPr>
      <t>(2) La présentation avait été modifiée en T2 2025 et les données comparatives n’avaient pas été ajustées pour refléter ce changement puisque les montants étaient jugés non significatifs. Avant T2 2025, les montants incluaient aussi les PCL sur les prêts DAC acquis de SVB en T4 2023 _x000D_
(T1 2025 :  1 M$, T4 2024 : (1) M$, T3 2024 :  1 M$, T2 2024 : (3) M$, T1 2024 : (11) M$</t>
    </r>
    <r>
      <rPr>
        <sz val="5.5"/>
        <rFont val="Nationale Sans"/>
        <family val="2"/>
      </rPr>
      <t>).</t>
    </r>
  </si>
  <si>
    <r>
      <rPr>
        <sz val="5.5"/>
        <color rgb="FF000000"/>
        <rFont val="Nationale Sans"/>
        <family val="2"/>
      </rPr>
      <t>(3) Plus de détails sur les éléments particuliers sont présentés à la page 16. </t>
    </r>
  </si>
  <si>
    <r>
      <rPr>
        <b/>
        <sz val="14"/>
        <color rgb="FFE41C23"/>
        <rFont val="Nationale Sans Medium"/>
        <family val="2"/>
      </rPr>
      <t xml:space="preserve">Éléments particuliers </t>
    </r>
    <r>
      <rPr>
        <vertAlign val="superscript"/>
        <sz val="14"/>
        <color rgb="FFE41C23"/>
        <rFont val="Nationale Sans Medium"/>
        <family val="2"/>
      </rPr>
      <t>(1)</t>
    </r>
  </si>
  <si>
    <r>
      <rPr>
        <b/>
        <sz val="5"/>
        <color rgb="FFFFFFFF"/>
        <rFont val="Nationale Sans"/>
        <family val="2"/>
      </rPr>
      <t>Cumulatif</t>
    </r>
  </si>
  <si>
    <r>
      <rPr>
        <b/>
        <sz val="5"/>
        <color rgb="FFFFFFFF"/>
        <rFont val="Nationale Sans"/>
        <family val="2"/>
      </rPr>
      <t>Année complète</t>
    </r>
  </si>
  <si>
    <r>
      <rPr>
        <b/>
        <sz val="5"/>
        <color rgb="FF000000"/>
        <rFont val="Nationale Sans"/>
        <family val="2"/>
      </rPr>
      <t>T3</t>
    </r>
  </si>
  <si>
    <r>
      <rPr>
        <b/>
        <sz val="5"/>
        <color rgb="FF000000"/>
        <rFont val="Nationale Sans"/>
        <family val="2"/>
      </rPr>
      <t>T2</t>
    </r>
  </si>
  <si>
    <r>
      <rPr>
        <b/>
        <sz val="5"/>
        <color rgb="FF000000"/>
        <rFont val="Nationale Sans"/>
        <family val="2"/>
      </rPr>
      <t>T1</t>
    </r>
  </si>
  <si>
    <r>
      <rPr>
        <b/>
        <sz val="5"/>
        <color rgb="FF000000"/>
        <rFont val="Nationale Sans"/>
        <family val="2"/>
      </rPr>
      <t>T4</t>
    </r>
  </si>
  <si>
    <r>
      <rPr>
        <sz val="5"/>
        <color rgb="FF000000"/>
        <rFont val="Nationale Sans"/>
        <family val="2"/>
      </rPr>
      <t>P&amp;E</t>
    </r>
  </si>
  <si>
    <r>
      <rPr>
        <sz val="5"/>
        <color rgb="FF000000"/>
        <rFont val="Nationale Sans"/>
        <family val="2"/>
      </rPr>
      <t>GP</t>
    </r>
  </si>
  <si>
    <r>
      <rPr>
        <sz val="5"/>
        <color rgb="FF000000"/>
        <rFont val="Nationale Sans"/>
        <family val="2"/>
      </rPr>
      <t>Autres</t>
    </r>
  </si>
  <si>
    <r>
      <rPr>
        <sz val="5"/>
        <color rgb="FF000000"/>
        <rFont val="Nationale Sans"/>
        <family val="2"/>
      </rPr>
      <t>MC</t>
    </r>
  </si>
  <si>
    <r>
      <rPr>
        <b/>
        <sz val="5"/>
        <color rgb="FF000000"/>
        <rFont val="Nationale Sans"/>
        <family val="2"/>
      </rPr>
      <t>Revenu net d'intérêts</t>
    </r>
  </si>
  <si>
    <r>
      <rPr>
        <b/>
        <sz val="5"/>
        <color rgb="FF000000"/>
        <rFont val="Nationale Sans"/>
        <family val="2"/>
      </rPr>
      <t>Revenus autres que d'intérêts</t>
    </r>
  </si>
  <si>
    <r>
      <rPr>
        <b/>
        <sz val="5"/>
        <color rgb="FF000000"/>
        <rFont val="Nationale Sans"/>
        <family val="2"/>
      </rPr>
      <t>Revenu total</t>
    </r>
  </si>
  <si>
    <r>
      <rPr>
        <b/>
        <sz val="5"/>
        <color rgb="FF000000"/>
        <rFont val="Nationale Sans"/>
        <family val="2"/>
      </rPr>
      <t>Frais autres que d'intérêts</t>
    </r>
  </si>
  <si>
    <r>
      <rPr>
        <sz val="5"/>
        <color rgb="FF000000"/>
        <rFont val="Nationale Sans"/>
        <family val="2"/>
      </rPr>
      <t xml:space="preserve">Charges d'intégration et de transactions </t>
    </r>
    <r>
      <rPr>
        <vertAlign val="superscript"/>
        <sz val="5"/>
        <color rgb="FF000000"/>
        <rFont val="Nationale Sans"/>
        <family val="2"/>
      </rPr>
      <t>(5)</t>
    </r>
  </si>
  <si>
    <r>
      <rPr>
        <b/>
        <sz val="5"/>
        <color rgb="FF000000"/>
        <rFont val="Nationale Sans"/>
        <family val="2"/>
      </rPr>
      <t xml:space="preserve">Résultat avant dotations aux pertes_x000D_
   de crédit et charge d'impôts                                                                                                                                                                                                                                                                               </t>
    </r>
    <r>
      <rPr>
        <b/>
        <sz val="5"/>
        <rFont val="Nationale Sans"/>
        <family val="2"/>
      </rPr>
      <t xml:space="preserve">  </t>
    </r>
  </si>
  <si>
    <r>
      <rPr>
        <b/>
        <sz val="5"/>
        <color rgb="FF000000"/>
        <rFont val="Nationale Sans"/>
        <family val="2"/>
      </rPr>
      <t>Dotations aux pertes de crédit</t>
    </r>
  </si>
  <si>
    <r>
      <rPr>
        <sz val="5"/>
        <color rgb="FF000000"/>
        <rFont val="Nationale Sans"/>
        <family val="2"/>
      </rPr>
      <t>Dotations aux pertes de crédit initiales sur_x000D_
   les prêts non dépréciés acqu</t>
    </r>
    <r>
      <rPr>
        <sz val="5"/>
        <rFont val="Nationale Sans"/>
        <family val="2"/>
      </rPr>
      <t>is</t>
    </r>
  </si>
  <si>
    <r>
      <rPr>
        <b/>
        <sz val="5"/>
        <color rgb="FF000000"/>
        <rFont val="Nationale Sans"/>
        <family val="2"/>
      </rPr>
      <t>Résultat avant charge d'impôts</t>
    </r>
  </si>
  <si>
    <r>
      <rPr>
        <b/>
        <sz val="5"/>
        <color rgb="FF000000"/>
        <rFont val="Nationale Sans"/>
        <family val="2"/>
      </rPr>
      <t>Charge d'impôts</t>
    </r>
  </si>
  <si>
    <r>
      <rPr>
        <sz val="5"/>
        <color rgb="FF000000"/>
        <rFont val="Nationale Sans"/>
        <family val="2"/>
      </rPr>
      <t>Économie d'impôts liée à un changement_x000D_
   de traitement fisc</t>
    </r>
    <r>
      <rPr>
        <sz val="5"/>
        <rFont val="Nationale Sans"/>
        <family val="2"/>
      </rPr>
      <t>al</t>
    </r>
  </si>
  <si>
    <r>
      <rPr>
        <sz val="5"/>
        <color rgb="FF000000"/>
        <rFont val="Nationale Sans"/>
        <family val="2"/>
      </rPr>
      <t>Charges d'impôts liées aux éléments particuliers</t>
    </r>
  </si>
  <si>
    <r>
      <rPr>
        <b/>
        <sz val="5"/>
        <color rgb="FF000000"/>
        <rFont val="Nationale Sans"/>
        <family val="2"/>
      </rPr>
      <t>Résultat net</t>
    </r>
  </si>
  <si>
    <r>
      <rPr>
        <sz val="5"/>
        <color rgb="FF000000"/>
        <rFont val="Nationale Sans"/>
        <family val="2"/>
      </rPr>
      <t>(1) Pour le détail des mesures financières non conformes aux PCGR, consulter le « Mode de présentation de l'information » dans le Rapport aux actionnaires pour le troisième trimestre 2026, disponible sur le site internet de la Banque, à l'adresse bnc.ca, ou sur celui de SEDAR+, à l'adresse sedarplus.ca.</t>
    </r>
  </si>
  <si>
    <r>
      <rPr>
        <sz val="5"/>
        <color rgb="FF000000"/>
        <rFont val="Nationale Sans"/>
        <family val="2"/>
      </rPr>
      <t xml:space="preserve">(2) L’élément particulier est présenté sous la rubrique </t>
    </r>
    <r>
      <rPr>
        <i/>
        <sz val="5"/>
        <color rgb="FF000000"/>
        <rFont val="Nationale Sans"/>
        <family val="2"/>
      </rPr>
      <t>Frais d’intérêts – dépôts</t>
    </r>
    <r>
      <rPr>
        <sz val="5"/>
        <color rgb="FF000000"/>
        <rFont val="Nationale Sans"/>
        <family val="2"/>
      </rPr>
      <t xml:space="preserve"> du </t>
    </r>
    <r>
      <rPr>
        <i/>
        <sz val="5"/>
        <color rgb="FF000000"/>
        <rFont val="Nationale Sans"/>
        <family val="2"/>
      </rPr>
      <t>Revenu net d’intérêts</t>
    </r>
    <r>
      <rPr>
        <sz val="5"/>
        <color rgb="FF000000"/>
        <rFont val="Nationale Sans"/>
        <family val="2"/>
      </rPr>
      <t>.</t>
    </r>
  </si>
  <si>
    <r>
      <rPr>
        <sz val="5"/>
        <color rgb="FF000000"/>
        <rFont val="Nationale Sans"/>
        <family val="2"/>
      </rPr>
      <t xml:space="preserve">(3) L’élément particulier est présenté sous la rubrique </t>
    </r>
    <r>
      <rPr>
        <i/>
        <sz val="5"/>
        <color rgb="FF000000"/>
        <rFont val="Nationale Sans"/>
        <family val="2"/>
      </rPr>
      <t xml:space="preserve">Gains (pertes) sur valeurs mobilières autres que de négociation, montant net </t>
    </r>
    <r>
      <rPr>
        <sz val="5"/>
        <color rgb="FF000000"/>
        <rFont val="Nationale Sans"/>
        <family val="2"/>
      </rPr>
      <t xml:space="preserve">des </t>
    </r>
    <r>
      <rPr>
        <i/>
        <sz val="5"/>
        <color rgb="FF000000"/>
        <rFont val="Nationale Sans"/>
        <family val="2"/>
      </rPr>
      <t>Revenus autres que d’intérêts</t>
    </r>
    <r>
      <rPr>
        <sz val="5"/>
        <color rgb="FF000000"/>
        <rFont val="Nationale Sans"/>
        <family val="2"/>
      </rPr>
      <t>.</t>
    </r>
  </si>
  <si>
    <r>
      <rPr>
        <sz val="5"/>
        <color rgb="FF000000"/>
        <rFont val="Nationale Sans"/>
        <family val="2"/>
      </rPr>
      <t xml:space="preserve">(4) L’élément particulier est présenté sous la rubrique </t>
    </r>
    <r>
      <rPr>
        <i/>
        <sz val="5"/>
        <color rgb="FF000000"/>
        <rFont val="Nationale Sans"/>
        <family val="2"/>
      </rPr>
      <t>Revenus (pertes) de négociation</t>
    </r>
    <r>
      <rPr>
        <sz val="5"/>
        <color rgb="FF000000"/>
        <rFont val="Nationale Sans"/>
        <family val="2"/>
      </rPr>
      <t xml:space="preserve"> des </t>
    </r>
    <r>
      <rPr>
        <i/>
        <sz val="5"/>
        <color rgb="FF000000"/>
        <rFont val="Nationale Sans"/>
        <family val="2"/>
      </rPr>
      <t>Revenus autres que d’intérêts</t>
    </r>
    <r>
      <rPr>
        <sz val="5"/>
        <color rgb="FF000000"/>
        <rFont val="Nationale Sans"/>
        <family val="2"/>
      </rPr>
      <t>.</t>
    </r>
  </si>
  <si>
    <r>
      <rPr>
        <sz val="5"/>
        <color rgb="FF000000"/>
        <rFont val="Nationale Sans"/>
        <family val="2"/>
      </rPr>
      <t xml:space="preserve">(5) L’élément particulier est présenté sous les rubriques </t>
    </r>
    <r>
      <rPr>
        <i/>
        <sz val="5"/>
        <color rgb="FF000000"/>
        <rFont val="Nationale Sans"/>
        <family val="2"/>
      </rPr>
      <t>Rémunération et avantages du personnel, Frais d'occupation</t>
    </r>
    <r>
      <rPr>
        <sz val="5"/>
        <color rgb="FF000000"/>
        <rFont val="Nationale Sans"/>
        <family val="2"/>
      </rPr>
      <t xml:space="preserve">, </t>
    </r>
    <r>
      <rPr>
        <i/>
        <sz val="5"/>
        <color rgb="FF000000"/>
        <rFont val="Nationale Sans"/>
        <family val="2"/>
      </rPr>
      <t>Frais d’amortissement – immobilisations</t>
    </r>
    <r>
      <rPr>
        <sz val="5"/>
        <color rgb="FF000000"/>
        <rFont val="Nationale Sans"/>
        <family val="2"/>
      </rPr>
      <t xml:space="preserve">, </t>
    </r>
    <r>
      <rPr>
        <i/>
        <sz val="5"/>
        <color rgb="FF000000"/>
        <rFont val="Nationale Sans"/>
        <family val="2"/>
      </rPr>
      <t>Technologie</t>
    </r>
    <r>
      <rPr>
        <sz val="5"/>
        <color rgb="FF000000"/>
        <rFont val="Nationale Sans"/>
        <family val="2"/>
      </rPr>
      <t xml:space="preserve">, </t>
    </r>
    <r>
      <rPr>
        <i/>
        <sz val="5"/>
        <color rgb="FF000000"/>
        <rFont val="Nationale Sans"/>
        <family val="2"/>
      </rPr>
      <t>Frais d'amortissement – technologie, Communications, Honoraires professionnels</t>
    </r>
    <r>
      <rPr>
        <sz val="5"/>
        <color rgb="FF000000"/>
        <rFont val="Nationale Sans"/>
        <family val="2"/>
      </rPr>
      <t xml:space="preserve"> et </t>
    </r>
    <r>
      <rPr>
        <i/>
        <sz val="5"/>
        <color rgb="FF000000"/>
        <rFont val="Nationale Sans"/>
        <family val="2"/>
      </rPr>
      <t xml:space="preserve">Autres </t>
    </r>
    <r>
      <rPr>
        <sz val="5"/>
        <color rgb="FF000000"/>
        <rFont val="Nationale Sans"/>
        <family val="2"/>
      </rPr>
      <t>des</t>
    </r>
    <r>
      <rPr>
        <i/>
        <sz val="5"/>
        <color rgb="FF000000"/>
        <rFont val="Nationale Sans"/>
        <family val="2"/>
      </rPr>
      <t xml:space="preserve"> Frais autres que d’intérêts</t>
    </r>
    <r>
      <rPr>
        <sz val="5"/>
        <color rgb="FF000000"/>
        <rFont val="Nationale Sans"/>
        <family val="2"/>
      </rPr>
      <t>.</t>
    </r>
  </si>
  <si>
    <r>
      <rPr>
        <sz val="5"/>
        <color rgb="FF000000"/>
        <rFont val="Nationale Sans"/>
        <family val="2"/>
      </rPr>
      <t xml:space="preserve">(6) L’élément particulier est présenté sous la rubrique </t>
    </r>
    <r>
      <rPr>
        <i/>
        <sz val="5"/>
        <color rgb="FF000000"/>
        <rFont val="Nationale Sans"/>
        <family val="2"/>
      </rPr>
      <t>Autres</t>
    </r>
    <r>
      <rPr>
        <sz val="5"/>
        <color rgb="FF000000"/>
        <rFont val="Nationale Sans"/>
        <family val="2"/>
      </rPr>
      <t xml:space="preserve"> des </t>
    </r>
    <r>
      <rPr>
        <i/>
        <sz val="5"/>
        <color rgb="FF000000"/>
        <rFont val="Nationale Sans"/>
        <family val="2"/>
      </rPr>
      <t>Frais autres que d’intérêts</t>
    </r>
    <r>
      <rPr>
        <sz val="5"/>
        <color rgb="FF000000"/>
        <rFont val="Nationale Sans"/>
        <family val="2"/>
      </rPr>
      <t>.</t>
    </r>
  </si>
  <si>
    <r>
      <rPr>
        <b/>
        <sz val="14"/>
        <color rgb="FFDE161D"/>
        <rFont val="Nationale Sans Medium"/>
        <family val="2"/>
      </rPr>
      <t xml:space="preserve">Rendement des capitaux propres attribuables aux détenteurs d'actions ordinaires par secteur </t>
    </r>
    <r>
      <rPr>
        <vertAlign val="superscript"/>
        <sz val="14"/>
        <color rgb="FFDE161D"/>
        <rFont val="Nationale Sans Medium"/>
        <family val="2"/>
      </rPr>
      <t>(1)</t>
    </r>
  </si>
  <si>
    <r>
      <rPr>
        <b/>
        <sz val="7.5"/>
        <color rgb="FF000000"/>
        <rFont val="Nationale Sans"/>
        <family val="2"/>
      </rPr>
      <t>Particuliers et Entreprises</t>
    </r>
  </si>
  <si>
    <r>
      <rPr>
        <sz val="7.5"/>
        <color rgb="FF000000"/>
        <rFont val="Nationale Sans"/>
        <family val="2"/>
      </rPr>
      <t>Résultat net attribuable aux actionnaires ordinaires</t>
    </r>
  </si>
  <si>
    <r>
      <rPr>
        <sz val="7.5"/>
        <color rgb="FF000000"/>
        <rFont val="Nationale Sans"/>
        <family val="2"/>
      </rPr>
      <t xml:space="preserve">Résultat net attribuable aux actionnaires ordinaires – ajusté </t>
    </r>
    <r>
      <rPr>
        <vertAlign val="superscript"/>
        <sz val="7.5"/>
        <color rgb="FF000000"/>
        <rFont val="Nationale Sans"/>
        <family val="2"/>
      </rPr>
      <t>(2)</t>
    </r>
  </si>
  <si>
    <r>
      <rPr>
        <sz val="7.5"/>
        <color rgb="FF000000"/>
        <rFont val="Nationale Sans"/>
        <family val="2"/>
      </rPr>
      <t xml:space="preserve">Capitaux propres attribués moyen </t>
    </r>
    <r>
      <rPr>
        <vertAlign val="superscript"/>
        <sz val="7.5"/>
        <color rgb="FF000000"/>
        <rFont val="Nationale Sans"/>
        <family val="2"/>
      </rPr>
      <t>(3)</t>
    </r>
  </si>
  <si>
    <r>
      <rPr>
        <sz val="7.5"/>
        <color rgb="FF000000"/>
        <rFont val="Nationale Sans"/>
        <family val="2"/>
      </rPr>
      <t xml:space="preserve">Rendement des capitaux propres attribuables aux détenteurs d'actions ordinaires </t>
    </r>
    <r>
      <rPr>
        <vertAlign val="superscript"/>
        <sz val="7.5"/>
        <color rgb="FF000000"/>
        <rFont val="Nationale Sans"/>
        <family val="2"/>
      </rPr>
      <t>(3)</t>
    </r>
  </si>
  <si>
    <r>
      <rPr>
        <sz val="7.5"/>
        <color rgb="FF000000"/>
        <rFont val="Nationale Sans"/>
        <family val="2"/>
      </rPr>
      <t xml:space="preserve">Rendement des capitaux propres attribuables aux détenteurs d'actions ordinaires – ajusté </t>
    </r>
    <r>
      <rPr>
        <vertAlign val="superscript"/>
        <sz val="7.5"/>
        <color rgb="FF000000"/>
        <rFont val="Nationale Sans"/>
        <family val="2"/>
      </rPr>
      <t>(4)</t>
    </r>
  </si>
  <si>
    <r>
      <rPr>
        <b/>
        <sz val="7.5"/>
        <color rgb="FF000000"/>
        <rFont val="Nationale Sans"/>
        <family val="2"/>
      </rPr>
      <t>Gestion du patrimoine</t>
    </r>
  </si>
  <si>
    <r>
      <rPr>
        <b/>
        <sz val="7.5"/>
        <color rgb="FF000000"/>
        <rFont val="Nationale Sans"/>
        <family val="2"/>
      </rPr>
      <t>Credigy</t>
    </r>
  </si>
  <si>
    <r>
      <rPr>
        <b/>
        <sz val="7.5"/>
        <color rgb="FF000000"/>
        <rFont val="Nationale Sans"/>
        <family val="2"/>
      </rPr>
      <t>ABA Bank</t>
    </r>
  </si>
  <si>
    <r>
      <rPr>
        <b/>
        <sz val="7.5"/>
        <color rgb="FF000000"/>
        <rFont val="Nationale Sans"/>
        <family val="2"/>
      </rPr>
      <t>Financement spécialisé aux États-unis et International</t>
    </r>
  </si>
  <si>
    <r>
      <rPr>
        <sz val="6"/>
        <color rgb="FF000000"/>
        <rFont val="Nationale Sans"/>
        <family val="2"/>
      </rPr>
      <t>(1)  Le rendement des capitaux propres attribuables aux détenteurs d'actions ordinaires est calculé à partir du résultat net attribuable aux actionnaires ordinaires du secteur d’exploitation et des capitaux propres attribués moyens avant arrondissement.</t>
    </r>
  </si>
  <si>
    <r>
      <rPr>
        <sz val="6"/>
        <color rgb="FF000000"/>
        <rFont val="Nationale Sans"/>
        <family val="2"/>
      </rPr>
      <t>(2)  Pour le détail des mesures financières non conformes aux PCGR, consulter les pages 15 et 16 de ce document ainsi que le « Mode de présentation de l’information » dans le Rapport aux actionnaires pour le troisième trimestre 2026, disponible sur le site Internet de la Banque, à l'adresse bnc.ca, ou sur celui de SEDAR+, à l'adresse sedarplus.ca.</t>
    </r>
  </si>
  <si>
    <r>
      <rPr>
        <sz val="6"/>
        <color rgb="FF000000"/>
        <rFont val="Nationale Sans"/>
        <family val="2"/>
      </rPr>
      <t xml:space="preserve">(3) Pour plus de détails sur la composition de ces mesures, consulter le « Glossaire » dans le Rapport aux actionnaires pour le troisième trimestre 2026, disponible sur le site Internet de la Banque, à l'adresse </t>
    </r>
    <r>
      <rPr>
        <u/>
        <sz val="6"/>
        <color rgb="FF000000"/>
        <rFont val="Nationale Sans"/>
        <family val="2"/>
      </rPr>
      <t>bnc.ca</t>
    </r>
    <r>
      <rPr>
        <sz val="6"/>
        <color rgb="FF000000"/>
        <rFont val="Nationale Sans"/>
        <family val="2"/>
      </rPr>
      <t xml:space="preserve">, ou sur celui de SEDAR+, à l'adresse </t>
    </r>
    <r>
      <rPr>
        <u/>
        <sz val="6"/>
        <color rgb="FF000000"/>
        <rFont val="Nationale Sans"/>
        <family val="2"/>
      </rPr>
      <t>sedarplus.ca</t>
    </r>
    <r>
      <rPr>
        <sz val="6"/>
        <color rgb="FF000000"/>
        <rFont val="Nationale Sans"/>
        <family val="2"/>
      </rPr>
      <t>.</t>
    </r>
  </si>
  <si>
    <r>
      <rPr>
        <sz val="6"/>
        <color rgb="FF000000"/>
        <rFont val="Nationale Sans"/>
        <family val="2"/>
      </rPr>
      <t xml:space="preserve">(4) Pour le détail des ratios non conformes aux PCGR, consulter le « Mode de présentation de l’information » dans le Rapport aux actionnaires pour le troisième trimestre 2026, disponible sur le site Internet de la Banque, à l'adresse </t>
    </r>
    <r>
      <rPr>
        <u/>
        <sz val="6"/>
        <color rgb="FF000000"/>
        <rFont val="Nationale Sans"/>
        <family val="2"/>
      </rPr>
      <t>bnc.ca</t>
    </r>
    <r>
      <rPr>
        <sz val="6"/>
        <color rgb="FF000000"/>
        <rFont val="Nationale Sans"/>
        <family val="2"/>
      </rPr>
      <t xml:space="preserve">, ou sur celui de SEDAR+, à l'adresse </t>
    </r>
    <r>
      <rPr>
        <u/>
        <sz val="6"/>
        <color rgb="FF000000"/>
        <rFont val="Nationale Sans"/>
        <family val="2"/>
      </rPr>
      <t>sedarplus.ca</t>
    </r>
    <r>
      <rPr>
        <sz val="6"/>
        <color rgb="FF000000"/>
        <rFont val="Nationale Sans"/>
        <family val="2"/>
      </rPr>
      <t>.</t>
    </r>
  </si>
  <si>
    <r>
      <rPr>
        <b/>
        <sz val="14"/>
        <color rgb="FFDE161D"/>
        <rFont val="Nationale Sans Medium"/>
        <family val="2"/>
      </rPr>
      <t>Revenu total – présenté selon les IFRS</t>
    </r>
  </si>
  <si>
    <r>
      <rPr>
        <b/>
        <sz val="8"/>
        <color rgb="FF000000"/>
        <rFont val="Nationale Sans"/>
        <family val="2"/>
      </rPr>
      <t>Revenu net d'intérêts</t>
    </r>
  </si>
  <si>
    <r>
      <rPr>
        <b/>
        <sz val="7"/>
        <color rgb="FF000000"/>
        <rFont val="Nationale Sans"/>
        <family val="2"/>
      </rPr>
      <t>Revenus d'intérêts</t>
    </r>
  </si>
  <si>
    <r>
      <rPr>
        <sz val="7"/>
        <color rgb="FF000000"/>
        <rFont val="Nationale Sans"/>
        <family val="2"/>
      </rPr>
      <t>Prêts</t>
    </r>
  </si>
  <si>
    <r>
      <rPr>
        <sz val="7"/>
        <color rgb="FF000000"/>
        <rFont val="Nationale Sans"/>
        <family val="2"/>
      </rPr>
      <t>Dépôts auprès d'institutions financières</t>
    </r>
  </si>
  <si>
    <r>
      <rPr>
        <b/>
        <sz val="7"/>
        <color rgb="FF000000"/>
        <rFont val="Nationale Sans"/>
        <family val="2"/>
      </rPr>
      <t>Frais d'intérêts</t>
    </r>
  </si>
  <si>
    <r>
      <rPr>
        <b/>
        <sz val="7"/>
        <color rgb="FF000000"/>
        <rFont val="Nationale Sans"/>
        <family val="2"/>
      </rPr>
      <t>Revenu net d'intérêts</t>
    </r>
  </si>
  <si>
    <r>
      <rPr>
        <b/>
        <sz val="8"/>
        <color rgb="FF000000"/>
        <rFont val="Nationale Sans"/>
        <family val="2"/>
      </rPr>
      <t>Revenus autres que d'intérêts</t>
    </r>
  </si>
  <si>
    <r>
      <rPr>
        <sz val="7"/>
        <color rgb="FF000000"/>
        <rFont val="Nationale Sans"/>
        <family val="2"/>
      </rPr>
      <t>Commissions de prise ferme et honoraires de services-conseils</t>
    </r>
  </si>
  <si>
    <r>
      <rPr>
        <sz val="7"/>
        <color rgb="FF000000"/>
        <rFont val="Nationale Sans"/>
        <family val="2"/>
      </rPr>
      <t>Commissions de courtage en valeurs mobilières</t>
    </r>
  </si>
  <si>
    <r>
      <rPr>
        <sz val="7"/>
        <color rgb="FF000000"/>
        <rFont val="Nationale Sans"/>
        <family val="2"/>
      </rPr>
      <t xml:space="preserve">Revenus des fonds communs de placement </t>
    </r>
  </si>
  <si>
    <r>
      <rPr>
        <sz val="7"/>
        <color rgb="FF000000"/>
        <rFont val="Nationale Sans"/>
        <family val="2"/>
      </rPr>
      <t>Frais de gestion de placement et de services fiduciaires</t>
    </r>
  </si>
  <si>
    <r>
      <rPr>
        <sz val="7"/>
        <color rgb="FF000000"/>
        <rFont val="Nationale Sans"/>
        <family val="2"/>
      </rPr>
      <t>Revenus de crédit</t>
    </r>
  </si>
  <si>
    <r>
      <rPr>
        <sz val="7"/>
        <color rgb="FF000000"/>
        <rFont val="Nationale Sans"/>
        <family val="2"/>
      </rPr>
      <t>Revenus sur cartes</t>
    </r>
  </si>
  <si>
    <r>
      <rPr>
        <sz val="7"/>
        <color rgb="FF000000"/>
        <rFont val="Nationale Sans"/>
        <family val="2"/>
      </rPr>
      <t>Frais d'administration sur les dépôts et les paiements</t>
    </r>
  </si>
  <si>
    <r>
      <rPr>
        <sz val="7"/>
        <color rgb="FF000000"/>
        <rFont val="Nationale Sans"/>
        <family val="2"/>
      </rPr>
      <t>Revenus (pertes) de négociation</t>
    </r>
  </si>
  <si>
    <r>
      <rPr>
        <sz val="7"/>
        <color rgb="FF000000"/>
        <rFont val="Nationale Sans"/>
        <family val="2"/>
      </rPr>
      <t>Gains (pertes) sur valeurs mobilières autres que de négociation, montant net</t>
    </r>
  </si>
  <si>
    <r>
      <rPr>
        <sz val="7"/>
        <color rgb="FF000000"/>
        <rFont val="Nationale Sans"/>
        <family val="2"/>
      </rPr>
      <t>Revenus d'assurances, montant net</t>
    </r>
  </si>
  <si>
    <r>
      <rPr>
        <sz val="7"/>
        <color rgb="FF000000"/>
        <rFont val="Nationale Sans"/>
        <family val="2"/>
      </rPr>
      <t>Revenus de change, autres que de négociation</t>
    </r>
  </si>
  <si>
    <r>
      <rPr>
        <sz val="7"/>
        <color rgb="FF000000"/>
        <rFont val="Nationale Sans"/>
        <family val="2"/>
      </rPr>
      <t>Quote-part du résultat net des entreprises associées et des coentreprises</t>
    </r>
  </si>
  <si>
    <r>
      <rPr>
        <b/>
        <sz val="7"/>
        <color rgb="FF000000"/>
        <rFont val="Nationale Sans"/>
        <family val="2"/>
      </rPr>
      <t>Revenus autres que d'intérêts</t>
    </r>
  </si>
  <si>
    <r>
      <rPr>
        <b/>
        <sz val="7"/>
        <color rgb="FF000000"/>
        <rFont val="Nationale Sans"/>
        <family val="2"/>
      </rPr>
      <t>Revenu total</t>
    </r>
  </si>
  <si>
    <r>
      <rPr>
        <b/>
        <sz val="14"/>
        <color rgb="FFDE161D"/>
        <rFont val="Nationale Sans Medium"/>
        <family val="2"/>
      </rPr>
      <t>Revenu total – ajusté</t>
    </r>
    <r>
      <rPr>
        <vertAlign val="superscript"/>
        <sz val="14"/>
        <color rgb="FFDE161D"/>
        <rFont val="Nationale Sans Medium"/>
        <family val="2"/>
      </rPr>
      <t xml:space="preserve"> (1)</t>
    </r>
  </si>
  <si>
    <r>
      <rPr>
        <b/>
        <sz val="8"/>
        <color rgb="FF000000"/>
        <rFont val="Nationale Sans"/>
        <family val="2"/>
      </rPr>
      <t xml:space="preserve">Revenu net d'intérêts – ajusté </t>
    </r>
    <r>
      <rPr>
        <vertAlign val="superscript"/>
        <sz val="8"/>
        <color rgb="FF000000"/>
        <rFont val="Nationale Sans"/>
        <family val="2"/>
      </rPr>
      <t>(1)</t>
    </r>
  </si>
  <si>
    <r>
      <rPr>
        <b/>
        <sz val="6.5"/>
        <color rgb="FF000000"/>
        <rFont val="Nationale Sans"/>
        <family val="2"/>
      </rPr>
      <t>Revenus d'intérêts</t>
    </r>
  </si>
  <si>
    <r>
      <rPr>
        <sz val="6.5"/>
        <color rgb="FF000000"/>
        <rFont val="Nationale Sans"/>
        <family val="2"/>
      </rPr>
      <t>Prêts</t>
    </r>
  </si>
  <si>
    <r>
      <rPr>
        <sz val="6.5"/>
        <color rgb="FF000000"/>
        <rFont val="Nationale Sans"/>
        <family val="2"/>
      </rPr>
      <t>Valeurs mobilières</t>
    </r>
  </si>
  <si>
    <r>
      <rPr>
        <sz val="6.5"/>
        <color rgb="FF000000"/>
        <rFont val="Nationale Sans"/>
        <family val="2"/>
      </rPr>
      <t>Dépôts auprès d'institutions financières</t>
    </r>
  </si>
  <si>
    <r>
      <rPr>
        <b/>
        <sz val="6.5"/>
        <color rgb="FF000000"/>
        <rFont val="Nationale Sans"/>
        <family val="2"/>
      </rPr>
      <t>Frais d'intérêts</t>
    </r>
  </si>
  <si>
    <r>
      <rPr>
        <sz val="6.5"/>
        <color rgb="FF000000"/>
        <rFont val="Nationale Sans"/>
        <family val="2"/>
      </rPr>
      <t>Dépôts</t>
    </r>
  </si>
  <si>
    <r>
      <rPr>
        <sz val="6.5"/>
        <color rgb="FF000000"/>
        <rFont val="Nationale Sans"/>
        <family val="2"/>
      </rPr>
      <t>Passifs relatifs à des créances cédées</t>
    </r>
  </si>
  <si>
    <r>
      <rPr>
        <sz val="6.5"/>
        <color rgb="FF000000"/>
        <rFont val="Nationale Sans"/>
        <family val="2"/>
      </rPr>
      <t>Dette subordonnée</t>
    </r>
  </si>
  <si>
    <r>
      <rPr>
        <sz val="6.5"/>
        <color rgb="FF000000"/>
        <rFont val="Nationale Sans"/>
        <family val="2"/>
      </rPr>
      <t>Autres</t>
    </r>
  </si>
  <si>
    <r>
      <rPr>
        <b/>
        <sz val="6.5"/>
        <color rgb="FF000000"/>
        <rFont val="Nationale Sans"/>
        <family val="2"/>
      </rPr>
      <t>Revenu net d'intérêts – ajusté</t>
    </r>
  </si>
  <si>
    <r>
      <rPr>
        <b/>
        <sz val="8"/>
        <color rgb="FF000000"/>
        <rFont val="Nationale Sans"/>
        <family val="2"/>
      </rPr>
      <t xml:space="preserve">Revenus autres que d'intérêts – ajustés </t>
    </r>
    <r>
      <rPr>
        <vertAlign val="superscript"/>
        <sz val="8"/>
        <color rgb="FF000000"/>
        <rFont val="Nationale Sans"/>
        <family val="2"/>
      </rPr>
      <t>(1)</t>
    </r>
  </si>
  <si>
    <r>
      <rPr>
        <sz val="6.5"/>
        <color rgb="FF000000"/>
        <rFont val="Nationale Sans"/>
        <family val="2"/>
      </rPr>
      <t>Commissions de prise ferme et honoraires de services-conseils</t>
    </r>
  </si>
  <si>
    <r>
      <rPr>
        <sz val="6.5"/>
        <color rgb="FF000000"/>
        <rFont val="Nationale Sans"/>
        <family val="2"/>
      </rPr>
      <t>Commissions de courtage en valeurs mobilières</t>
    </r>
  </si>
  <si>
    <r>
      <rPr>
        <sz val="6.5"/>
        <color rgb="FF000000"/>
        <rFont val="Nationale Sans"/>
        <family val="2"/>
      </rPr>
      <t xml:space="preserve">Revenus des fonds communs de placement </t>
    </r>
  </si>
  <si>
    <r>
      <rPr>
        <sz val="6.5"/>
        <color rgb="FF000000"/>
        <rFont val="Nationale Sans"/>
        <family val="2"/>
      </rPr>
      <t>Frais de gestion de placement et de services fiduciaires</t>
    </r>
  </si>
  <si>
    <r>
      <rPr>
        <sz val="6.5"/>
        <color rgb="FF000000"/>
        <rFont val="Nationale Sans"/>
        <family val="2"/>
      </rPr>
      <t>Revenus de crédit</t>
    </r>
  </si>
  <si>
    <r>
      <rPr>
        <sz val="6.5"/>
        <color rgb="FF000000"/>
        <rFont val="Nationale Sans"/>
        <family val="2"/>
      </rPr>
      <t>Revenus sur cartes</t>
    </r>
  </si>
  <si>
    <r>
      <rPr>
        <sz val="6.5"/>
        <color rgb="FF000000"/>
        <rFont val="Nationale Sans"/>
        <family val="2"/>
      </rPr>
      <t>Frais d'administration sur les dépôts et les paiements</t>
    </r>
  </si>
  <si>
    <r>
      <rPr>
        <sz val="6.5"/>
        <color rgb="FF000000"/>
        <rFont val="Nationale Sans"/>
        <family val="2"/>
      </rPr>
      <t>Revenus (pertes) de négociation</t>
    </r>
  </si>
  <si>
    <r>
      <rPr>
        <sz val="6.5"/>
        <color rgb="FF000000"/>
        <rFont val="Nationale Sans"/>
        <family val="2"/>
      </rPr>
      <t>Gains (pertes) sur valeurs mobilières autres que de négociation, montant net</t>
    </r>
  </si>
  <si>
    <r>
      <rPr>
        <sz val="6.5"/>
        <color rgb="FF000000"/>
        <rFont val="Nationale Sans"/>
        <family val="2"/>
      </rPr>
      <t>Revenus d'assurances, montant net</t>
    </r>
  </si>
  <si>
    <r>
      <rPr>
        <sz val="6.5"/>
        <color rgb="FF000000"/>
        <rFont val="Nationale Sans"/>
        <family val="2"/>
      </rPr>
      <t>Revenus de change, autres que de négociation</t>
    </r>
  </si>
  <si>
    <r>
      <rPr>
        <sz val="6.5"/>
        <color rgb="FF000000"/>
        <rFont val="Nationale Sans"/>
        <family val="2"/>
      </rPr>
      <t>Quote-part du résultat net des entreprises associées et des coentreprises</t>
    </r>
  </si>
  <si>
    <r>
      <rPr>
        <b/>
        <sz val="6.5"/>
        <color rgb="FF000000"/>
        <rFont val="Nationale Sans"/>
        <family val="2"/>
      </rPr>
      <t>Revenus autres que d'intérêts – ajustés</t>
    </r>
  </si>
  <si>
    <t>En % du revenu total – ajusté</t>
  </si>
  <si>
    <r>
      <rPr>
        <b/>
        <sz val="8"/>
        <color rgb="FF000000"/>
        <rFont val="Nationale Sans"/>
        <family val="2"/>
      </rPr>
      <t>Revenus liés aux activités de négociation</t>
    </r>
  </si>
  <si>
    <r>
      <rPr>
        <sz val="6.5"/>
        <color rgb="FF000000"/>
        <rFont val="Nationale Sans"/>
        <family val="2"/>
      </rPr>
      <t>Revenu net d'intérêts</t>
    </r>
  </si>
  <si>
    <r>
      <rPr>
        <sz val="6.5"/>
        <color rgb="FF000000"/>
        <rFont val="Nationale Sans"/>
        <family val="2"/>
      </rPr>
      <t>Revenus autres que d'intérêts</t>
    </r>
  </si>
  <si>
    <r>
      <rPr>
        <b/>
        <sz val="6.5"/>
        <color rgb="FF000000"/>
        <rFont val="Nationale Sans"/>
        <family val="2"/>
      </rPr>
      <t>Revenus liés aux activités de négociation</t>
    </r>
  </si>
  <si>
    <r>
      <rPr>
        <b/>
        <sz val="6.5"/>
        <color rgb="FF000000"/>
        <rFont val="Nationale Sans"/>
        <family val="2"/>
      </rPr>
      <t>Marchés des capitaux</t>
    </r>
  </si>
  <si>
    <r>
      <rPr>
        <sz val="6.5"/>
        <color rgb="FF000000"/>
        <rFont val="Nationale Sans"/>
        <family val="2"/>
      </rPr>
      <t>Titres de participation</t>
    </r>
  </si>
  <si>
    <r>
      <rPr>
        <sz val="6.5"/>
        <color rgb="FF000000"/>
        <rFont val="Nationale Sans"/>
        <family val="2"/>
      </rPr>
      <t>Taux d'intérêt et crédit</t>
    </r>
  </si>
  <si>
    <r>
      <rPr>
        <sz val="6.5"/>
        <color rgb="FF000000"/>
        <rFont val="Nationale Sans"/>
        <family val="2"/>
      </rPr>
      <t>Produits de base et devises</t>
    </r>
  </si>
  <si>
    <r>
      <rPr>
        <sz val="6.5"/>
        <color rgb="FF000000"/>
        <rFont val="Nationale Sans"/>
        <family val="2"/>
      </rPr>
      <t xml:space="preserve">Autres secteurs </t>
    </r>
  </si>
  <si>
    <r>
      <rPr>
        <b/>
        <sz val="14"/>
        <color rgb="FFDE161D"/>
        <rFont val="Nationale Sans Medium"/>
        <family val="2"/>
      </rPr>
      <t>Frais autres que d'intérêts</t>
    </r>
  </si>
  <si>
    <r>
      <rPr>
        <b/>
        <sz val="7"/>
        <color rgb="FF000000"/>
        <rFont val="Nationale Sans"/>
        <family val="2"/>
      </rPr>
      <t>Frais autres que d'intérêts – présentés selon les IFRS</t>
    </r>
  </si>
  <si>
    <r>
      <rPr>
        <b/>
        <sz val="7"/>
        <color rgb="FF000000"/>
        <rFont val="Nationale Sans"/>
        <family val="2"/>
      </rPr>
      <t>Rémunération et avantages du personnel</t>
    </r>
  </si>
  <si>
    <r>
      <rPr>
        <sz val="7"/>
        <color rgb="FF000000"/>
        <rFont val="Nationale Sans"/>
        <family val="2"/>
      </rPr>
      <t>Salaires</t>
    </r>
  </si>
  <si>
    <r>
      <rPr>
        <sz val="7"/>
        <color rgb="FF000000"/>
        <rFont val="Nationale Sans"/>
        <family val="2"/>
      </rPr>
      <t>Rémunération variable</t>
    </r>
  </si>
  <si>
    <r>
      <rPr>
        <sz val="7"/>
        <color rgb="FF000000"/>
        <rFont val="Nationale Sans"/>
        <family val="2"/>
      </rPr>
      <t>Avantages sociaux, régimes de retraite et autres régimes d'avantages_x000D_
  postérieurs à l'empl</t>
    </r>
    <r>
      <rPr>
        <sz val="7"/>
        <rFont val="Nationale Sans"/>
        <family val="2"/>
      </rPr>
      <t>oi</t>
    </r>
  </si>
  <si>
    <r>
      <rPr>
        <b/>
        <sz val="7"/>
        <color rgb="FF000000"/>
        <rFont val="Nationale Sans"/>
        <family val="2"/>
      </rPr>
      <t>Frais d'occupation</t>
    </r>
  </si>
  <si>
    <r>
      <rPr>
        <sz val="7"/>
        <color rgb="FF000000"/>
        <rFont val="Nationale Sans"/>
        <family val="2"/>
      </rPr>
      <t>Loyers</t>
    </r>
  </si>
  <si>
    <r>
      <rPr>
        <sz val="7"/>
        <color rgb="FF000000"/>
        <rFont val="Nationale Sans"/>
        <family val="2"/>
      </rPr>
      <t>Taxes et assurances</t>
    </r>
  </si>
  <si>
    <r>
      <rPr>
        <sz val="7"/>
        <color rgb="FF000000"/>
        <rFont val="Nationale Sans"/>
        <family val="2"/>
      </rPr>
      <t>Entretien, éclairage</t>
    </r>
  </si>
  <si>
    <r>
      <rPr>
        <sz val="7"/>
        <color rgb="FF000000"/>
        <rFont val="Nationale Sans"/>
        <family val="2"/>
      </rPr>
      <t>Frais d'amortissement - immobilisations</t>
    </r>
  </si>
  <si>
    <r>
      <rPr>
        <b/>
        <sz val="7"/>
        <color rgb="FF000000"/>
        <rFont val="Nationale Sans"/>
        <family val="2"/>
      </rPr>
      <t>Technologie</t>
    </r>
  </si>
  <si>
    <r>
      <rPr>
        <sz val="7"/>
        <color rgb="FF000000"/>
        <rFont val="Nationale Sans"/>
        <family val="2"/>
      </rPr>
      <t>Technologie</t>
    </r>
  </si>
  <si>
    <r>
      <rPr>
        <sz val="7"/>
        <color rgb="FF000000"/>
        <rFont val="Nationale Sans"/>
        <family val="2"/>
      </rPr>
      <t>Frais d'amortissement - technologie</t>
    </r>
  </si>
  <si>
    <r>
      <rPr>
        <b/>
        <sz val="7"/>
        <color rgb="FF000000"/>
        <rFont val="Nationale Sans"/>
        <family val="2"/>
      </rPr>
      <t>Communications</t>
    </r>
  </si>
  <si>
    <r>
      <rPr>
        <b/>
        <sz val="7"/>
        <color rgb="FF000000"/>
        <rFont val="Nationale Sans"/>
        <family val="2"/>
      </rPr>
      <t>Honoraires professionnels</t>
    </r>
  </si>
  <si>
    <r>
      <rPr>
        <b/>
        <sz val="7"/>
        <color rgb="FF000000"/>
        <rFont val="Nationale Sans"/>
        <family val="2"/>
      </rPr>
      <t>Autres frais</t>
    </r>
  </si>
  <si>
    <r>
      <rPr>
        <sz val="7"/>
        <color rgb="FF000000"/>
        <rFont val="Nationale Sans"/>
        <family val="2"/>
      </rPr>
      <t>Publicité et développement des affaires</t>
    </r>
  </si>
  <si>
    <r>
      <rPr>
        <sz val="7"/>
        <color rgb="FF000000"/>
        <rFont val="Nationale Sans"/>
        <family val="2"/>
      </rPr>
      <t>Taxes sur capital et salaires</t>
    </r>
  </si>
  <si>
    <r>
      <rPr>
        <sz val="7"/>
        <color rgb="FF000000"/>
        <rFont val="Nationale Sans"/>
        <family val="2"/>
      </rPr>
      <t xml:space="preserve">Divers </t>
    </r>
  </si>
  <si>
    <r>
      <rPr>
        <b/>
        <sz val="7"/>
        <color rgb="FF000000"/>
        <rFont val="Nationale Sans"/>
        <family val="2"/>
      </rPr>
      <t xml:space="preserve">Frais autres que d'intérêts – ajustés </t>
    </r>
    <r>
      <rPr>
        <vertAlign val="superscript"/>
        <sz val="7"/>
        <color rgb="FF000000"/>
        <rFont val="Nationale Sans"/>
        <family val="2"/>
      </rPr>
      <t>(1)</t>
    </r>
  </si>
  <si>
    <r>
      <rPr>
        <sz val="7"/>
        <color rgb="FF000000"/>
        <rFont val="Nationale Sans"/>
        <family val="2"/>
      </rPr>
      <t>Divers</t>
    </r>
  </si>
  <si>
    <r>
      <rPr>
        <sz val="6"/>
        <color rgb="FF000000"/>
        <rFont val="Nationale Sans"/>
        <family val="2"/>
      </rPr>
      <t>(1) Pour le détail des mesures financières non conformes aux PCGR, consulter les pages 15 et 16 de ce document ainsi que le « Mode de présentation de l’information » dans le Rapport aux actionnaires pour le troisième trimestre 2026, disponible sur le site Internet de la Banque, à l'adresse bnc.ca, ou sur celui de SEDAR+, à l'adresse sedarplus.ca.</t>
    </r>
  </si>
  <si>
    <r>
      <rPr>
        <b/>
        <sz val="14"/>
        <color rgb="FFDE161D"/>
        <rFont val="Nationale Sans Medium"/>
        <family val="2"/>
      </rPr>
      <t>Bilans consolidés</t>
    </r>
  </si>
  <si>
    <r>
      <rPr>
        <sz val="6.5"/>
        <color rgb="FFDE161D"/>
        <rFont val="Nationale Sans"/>
        <family val="2"/>
      </rPr>
      <t>(en millions de dollars canadiens)</t>
    </r>
  </si>
  <si>
    <r>
      <rPr>
        <b/>
        <sz val="6.5"/>
        <color rgb="FF000000"/>
        <rFont val="Nationale Sans"/>
        <family val="2"/>
      </rPr>
      <t>T3</t>
    </r>
  </si>
  <si>
    <r>
      <rPr>
        <b/>
        <sz val="6.5"/>
        <color rgb="FF000000"/>
        <rFont val="Nationale Sans"/>
        <family val="2"/>
      </rPr>
      <t>T2</t>
    </r>
  </si>
  <si>
    <r>
      <rPr>
        <b/>
        <sz val="6.5"/>
        <color rgb="FF000000"/>
        <rFont val="Nationale Sans"/>
        <family val="2"/>
      </rPr>
      <t>T1</t>
    </r>
  </si>
  <si>
    <r>
      <rPr>
        <b/>
        <sz val="6.5"/>
        <color rgb="FF000000"/>
        <rFont val="Nationale Sans"/>
        <family val="2"/>
      </rPr>
      <t>T4</t>
    </r>
  </si>
  <si>
    <r>
      <rPr>
        <b/>
        <sz val="7.5"/>
        <color rgb="FF000000"/>
        <rFont val="Nationale Sans"/>
        <family val="2"/>
      </rPr>
      <t>Actif</t>
    </r>
  </si>
  <si>
    <r>
      <rPr>
        <sz val="7"/>
        <color rgb="FF000000"/>
        <rFont val="Nationale Sans"/>
        <family val="2"/>
      </rPr>
      <t>Trésorerie et dépôts auprès d'institutions financières</t>
    </r>
  </si>
  <si>
    <r>
      <rPr>
        <sz val="7"/>
        <color rgb="FF000000"/>
        <rFont val="Nationale Sans"/>
        <family val="2"/>
      </rPr>
      <t>Valeurs mobilières</t>
    </r>
  </si>
  <si>
    <r>
      <rPr>
        <sz val="7"/>
        <color rgb="FF000000"/>
        <rFont val="Nationale Sans"/>
        <family val="2"/>
      </rPr>
      <t>Valeurs mobilières acquises en vertu de conventions de revente et</t>
    </r>
  </si>
  <si>
    <r>
      <rPr>
        <sz val="7"/>
        <color rgb="FF000000"/>
        <rFont val="Nationale Sans"/>
        <family val="2"/>
      </rPr>
      <t xml:space="preserve">   valeurs mobilières empruntées</t>
    </r>
  </si>
  <si>
    <r>
      <rPr>
        <b/>
        <sz val="7"/>
        <color rgb="FF000000"/>
        <rFont val="Nationale Sans"/>
        <family val="2"/>
      </rPr>
      <t>Prêts</t>
    </r>
  </si>
  <si>
    <r>
      <rPr>
        <sz val="7"/>
        <color rgb="FF000000"/>
        <rFont val="Nationale Sans"/>
        <family val="2"/>
      </rPr>
      <t xml:space="preserve">   Hypothécaires résidentiels       - assurés</t>
    </r>
  </si>
  <si>
    <r>
      <rPr>
        <sz val="7"/>
        <color rgb="FF000000"/>
        <rFont val="Nationale Sans"/>
        <family val="2"/>
      </rPr>
      <t xml:space="preserve">                                                              - non assurés</t>
    </r>
  </si>
  <si>
    <r>
      <rPr>
        <sz val="7"/>
        <color rgb="FF000000"/>
        <rFont val="Nationale Sans"/>
        <family val="2"/>
      </rPr>
      <t xml:space="preserve">   Aux particuliers</t>
    </r>
  </si>
  <si>
    <r>
      <rPr>
        <sz val="7"/>
        <color rgb="FF000000"/>
        <rFont val="Nationale Sans"/>
        <family val="2"/>
      </rPr>
      <t xml:space="preserve">   Créances sur cartes de crédit</t>
    </r>
  </si>
  <si>
    <r>
      <rPr>
        <sz val="7"/>
        <color rgb="FF000000"/>
        <rFont val="Nationale Sans"/>
        <family val="2"/>
      </rPr>
      <t xml:space="preserve">   Aux entreprises et aux administrations publiques</t>
    </r>
  </si>
  <si>
    <r>
      <rPr>
        <sz val="7"/>
        <color rgb="FF000000"/>
        <rFont val="Nationale Sans"/>
        <family val="2"/>
      </rPr>
      <t xml:space="preserve">   Engagements de clients en contrepartie d'acceptations</t>
    </r>
  </si>
  <si>
    <r>
      <rPr>
        <sz val="7"/>
        <color rgb="FF000000"/>
        <rFont val="Nationale Sans"/>
        <family val="2"/>
      </rPr>
      <t xml:space="preserve">   Provisions pour pertes de crédit</t>
    </r>
  </si>
  <si>
    <r>
      <rPr>
        <sz val="7"/>
        <color rgb="FF000000"/>
        <rFont val="Nationale Sans"/>
        <family val="2"/>
      </rPr>
      <t>Autres actifs</t>
    </r>
  </si>
  <si>
    <r>
      <rPr>
        <b/>
        <sz val="7"/>
        <color rgb="FF000000"/>
        <rFont val="Nationale Sans"/>
        <family val="2"/>
      </rPr>
      <t>Actif total</t>
    </r>
  </si>
  <si>
    <r>
      <rPr>
        <b/>
        <sz val="7.5"/>
        <color rgb="FF000000"/>
        <rFont val="Nationale Sans"/>
        <family val="2"/>
      </rPr>
      <t>Passif et capitaux propres</t>
    </r>
  </si>
  <si>
    <r>
      <rPr>
        <b/>
        <sz val="7"/>
        <color rgb="FF000000"/>
        <rFont val="Nationale Sans"/>
        <family val="2"/>
      </rPr>
      <t>Dépôts</t>
    </r>
  </si>
  <si>
    <r>
      <rPr>
        <sz val="7"/>
        <color rgb="FF000000"/>
        <rFont val="Nationale Sans"/>
        <family val="2"/>
      </rPr>
      <t xml:space="preserve">   Particuliers</t>
    </r>
  </si>
  <si>
    <r>
      <rPr>
        <sz val="7"/>
        <color rgb="FF000000"/>
        <rFont val="Nationale Sans"/>
        <family val="2"/>
      </rPr>
      <t xml:space="preserve">   Entreprises et administrations publiques</t>
    </r>
  </si>
  <si>
    <r>
      <rPr>
        <sz val="7"/>
        <color rgb="FF000000"/>
        <rFont val="Nationale Sans"/>
        <family val="2"/>
      </rPr>
      <t xml:space="preserve">   Institutions de dépôts</t>
    </r>
  </si>
  <si>
    <r>
      <rPr>
        <b/>
        <sz val="7"/>
        <color rgb="FF000000"/>
        <rFont val="Nationale Sans"/>
        <family val="2"/>
      </rPr>
      <t>Autres</t>
    </r>
  </si>
  <si>
    <r>
      <rPr>
        <sz val="7"/>
        <color rgb="FF000000"/>
        <rFont val="Nationale Sans"/>
        <family val="2"/>
      </rPr>
      <t xml:space="preserve">Acceptations </t>
    </r>
  </si>
  <si>
    <r>
      <rPr>
        <sz val="7"/>
        <color rgb="FF000000"/>
        <rFont val="Nationale Sans"/>
        <family val="2"/>
      </rPr>
      <t>Engagements afférents à des titres vendus à découvert</t>
    </r>
  </si>
  <si>
    <r>
      <rPr>
        <sz val="7"/>
        <color rgb="FF000000"/>
        <rFont val="Nationale Sans"/>
        <family val="2"/>
      </rPr>
      <t>Engagements afférents à des valeurs mobilières vendues en</t>
    </r>
  </si>
  <si>
    <r>
      <rPr>
        <sz val="7"/>
        <color rgb="FF000000"/>
        <rFont val="Nationale Sans"/>
        <family val="2"/>
      </rPr>
      <t xml:space="preserve">  vertu de conventions de rachat et valeurs mobilières prêtées</t>
    </r>
  </si>
  <si>
    <r>
      <rPr>
        <sz val="7"/>
        <color rgb="FF000000"/>
        <rFont val="Nationale Sans"/>
        <family val="2"/>
      </rPr>
      <t>Instruments financiers dérivés</t>
    </r>
  </si>
  <si>
    <r>
      <rPr>
        <sz val="7"/>
        <color rgb="FF000000"/>
        <rFont val="Nationale Sans"/>
        <family val="2"/>
      </rPr>
      <t>Passifs relatifs à des créances cédées</t>
    </r>
  </si>
  <si>
    <r>
      <rPr>
        <sz val="7"/>
        <color rgb="FF000000"/>
        <rFont val="Nationale Sans"/>
        <family val="2"/>
      </rPr>
      <t>Autres passifs</t>
    </r>
  </si>
  <si>
    <r>
      <rPr>
        <sz val="7"/>
        <color rgb="FF000000"/>
        <rFont val="Nationale Sans"/>
        <family val="2"/>
      </rPr>
      <t>Dette subordonnée</t>
    </r>
  </si>
  <si>
    <r>
      <rPr>
        <b/>
        <sz val="7"/>
        <color rgb="FF000000"/>
        <rFont val="Nationale Sans"/>
        <family val="2"/>
      </rPr>
      <t>Capitaux propres attribuables aux actionnaires et aux détenteurs _x000D_
  d’autres instruments de capitaux propres de la Banq</t>
    </r>
    <r>
      <rPr>
        <b/>
        <sz val="7"/>
        <rFont val="Nationale Sans"/>
        <family val="2"/>
      </rPr>
      <t>ue</t>
    </r>
  </si>
  <si>
    <r>
      <rPr>
        <sz val="7"/>
        <color rgb="FF000000"/>
        <rFont val="Nationale Sans"/>
        <family val="2"/>
      </rPr>
      <t xml:space="preserve">   Actions privilégiées et autres instruments de capitaux propres</t>
    </r>
  </si>
  <si>
    <r>
      <rPr>
        <sz val="7"/>
        <color rgb="FF000000"/>
        <rFont val="Nationale Sans"/>
        <family val="2"/>
      </rPr>
      <t xml:space="preserve">   Actions ordinaires</t>
    </r>
  </si>
  <si>
    <r>
      <rPr>
        <sz val="7"/>
        <color rgb="FF000000"/>
        <rFont val="Nationale Sans"/>
        <family val="2"/>
      </rPr>
      <t xml:space="preserve">   Surplus d'apport</t>
    </r>
  </si>
  <si>
    <r>
      <rPr>
        <sz val="7"/>
        <color rgb="FF000000"/>
        <rFont val="Nationale Sans"/>
        <family val="2"/>
      </rPr>
      <t xml:space="preserve">   Résultats non distribués</t>
    </r>
  </si>
  <si>
    <r>
      <rPr>
        <sz val="7"/>
        <color rgb="FF000000"/>
        <rFont val="Nationale Sans"/>
        <family val="2"/>
      </rPr>
      <t xml:space="preserve">   Autres éléments cumulés du résultat global</t>
    </r>
  </si>
  <si>
    <r>
      <rPr>
        <b/>
        <sz val="7"/>
        <color rgb="FF000000"/>
        <rFont val="Nationale Sans"/>
        <family val="2"/>
      </rPr>
      <t>Participations ne donnant pas le contrôle</t>
    </r>
  </si>
  <si>
    <r>
      <rPr>
        <b/>
        <sz val="7"/>
        <color rgb="FF000000"/>
        <rFont val="Nationale Sans"/>
        <family val="2"/>
      </rPr>
      <t>Passif et capitaux propres</t>
    </r>
  </si>
  <si>
    <r>
      <rPr>
        <b/>
        <sz val="7"/>
        <color rgb="FF000000"/>
        <rFont val="Nationale Sans"/>
        <family val="2"/>
      </rPr>
      <t>Dépôts excluant le financement institutionnel et autres</t>
    </r>
  </si>
  <si>
    <r>
      <rPr>
        <sz val="7"/>
        <color rgb="FF000000"/>
        <rFont val="Nationale Sans"/>
        <family val="2"/>
      </rPr>
      <t>Dépôts</t>
    </r>
  </si>
  <si>
    <r>
      <rPr>
        <sz val="7"/>
        <color rgb="FF000000"/>
        <rFont val="Nationale Sans"/>
        <family val="2"/>
      </rPr>
      <t>Moins : institutions de dépôts</t>
    </r>
  </si>
  <si>
    <r>
      <rPr>
        <sz val="7"/>
        <color rgb="FF000000"/>
        <rFont val="Nationale Sans"/>
        <family val="2"/>
      </rPr>
      <t>Moins : financement institutionnel</t>
    </r>
  </si>
  <si>
    <r>
      <rPr>
        <sz val="7"/>
        <color rgb="FF000000"/>
        <rFont val="Nationale Sans"/>
        <family val="2"/>
      </rPr>
      <t xml:space="preserve">Moins : reçus de souscription relatifs à l’acquisition de CWB </t>
    </r>
  </si>
  <si>
    <r>
      <rPr>
        <b/>
        <sz val="14"/>
        <color rgb="FFDE161D"/>
        <rFont val="Nationale Sans Medium"/>
        <family val="2"/>
      </rPr>
      <t>États consolidés de la variation des capitaux propres</t>
    </r>
  </si>
  <si>
    <r>
      <rPr>
        <b/>
        <sz val="7"/>
        <color rgb="FF000000"/>
        <rFont val="Nationale Sans"/>
        <family val="2"/>
      </rPr>
      <t>Actions privilégiées et autres instruments de capitaux propres au début</t>
    </r>
  </si>
  <si>
    <r>
      <rPr>
        <sz val="7"/>
        <color rgb="FF000000"/>
        <rFont val="Nationale Sans"/>
        <family val="2"/>
      </rPr>
      <t>Émissions d'actions privilégiées et d'autres instruments de capitaux propres</t>
    </r>
  </si>
  <si>
    <r>
      <rPr>
        <sz val="7"/>
        <color rgb="FF000000"/>
        <rFont val="Nationale Sans"/>
        <family val="2"/>
      </rPr>
      <t>Rachat d'actions privilégiées et d'autres instruments de capitaux propres à des fins _x000D_
   d'annulati</t>
    </r>
    <r>
      <rPr>
        <sz val="7"/>
        <rFont val="Nationale Sans"/>
        <family val="2"/>
      </rPr>
      <t>on</t>
    </r>
  </si>
  <si>
    <r>
      <rPr>
        <b/>
        <sz val="7"/>
        <color rgb="FF000000"/>
        <rFont val="Nationale Sans"/>
        <family val="2"/>
      </rPr>
      <t>Actions privilégiées et autres instruments de capitaux propres à la fin</t>
    </r>
  </si>
  <si>
    <r>
      <rPr>
        <b/>
        <sz val="7"/>
        <color rgb="FF000000"/>
        <rFont val="Nationale Sans"/>
        <family val="2"/>
      </rPr>
      <t>Actions ordinaires au début</t>
    </r>
  </si>
  <si>
    <r>
      <rPr>
        <sz val="7"/>
        <color rgb="FF000000"/>
        <rFont val="Nationale Sans"/>
        <family val="2"/>
      </rPr>
      <t>Émission d'actions ordinaires au titre du régime d'options d'achat d'actions</t>
    </r>
  </si>
  <si>
    <r>
      <rPr>
        <sz val="7"/>
        <color rgb="FF000000"/>
        <rFont val="Nationale Sans"/>
        <family val="2"/>
      </rPr>
      <t>Émissions d'actions ordinaires relatives à l'acquisition de CWB</t>
    </r>
  </si>
  <si>
    <r>
      <rPr>
        <sz val="7"/>
        <color rgb="FF000000"/>
        <rFont val="Nationale Sans"/>
        <family val="2"/>
      </rPr>
      <t>Rachat d'actions ordinaires à des fins d'annulation</t>
    </r>
  </si>
  <si>
    <r>
      <rPr>
        <sz val="7"/>
        <color rgb="FF000000"/>
        <rFont val="Nationale Sans"/>
        <family val="2"/>
      </rPr>
      <t>Incidence des actions acquises ou vendues à des fins de négociation</t>
    </r>
  </si>
  <si>
    <r>
      <rPr>
        <b/>
        <sz val="7"/>
        <color rgb="FF000000"/>
        <rFont val="Nationale Sans"/>
        <family val="2"/>
      </rPr>
      <t>Actions ordinaires à la fin</t>
    </r>
  </si>
  <si>
    <r>
      <rPr>
        <b/>
        <sz val="7"/>
        <color rgb="FF000000"/>
        <rFont val="Nationale Sans"/>
        <family val="2"/>
      </rPr>
      <t>Surplus d'apport au début</t>
    </r>
  </si>
  <si>
    <r>
      <rPr>
        <sz val="7"/>
        <color rgb="FF000000"/>
        <rFont val="Nationale Sans"/>
        <family val="2"/>
      </rPr>
      <t>Charge au titre des options d'achat d'actions</t>
    </r>
  </si>
  <si>
    <r>
      <rPr>
        <sz val="7"/>
        <color rgb="FF000000"/>
        <rFont val="Nationale Sans"/>
        <family val="2"/>
      </rPr>
      <t>Options d'achat d'actions levées</t>
    </r>
  </si>
  <si>
    <r>
      <rPr>
        <sz val="7"/>
        <color rgb="FF000000"/>
        <rFont val="Nationale Sans"/>
        <family val="2"/>
      </rPr>
      <t>Options de remplacement relatives à l’acquisition de CWB</t>
    </r>
  </si>
  <si>
    <r>
      <rPr>
        <b/>
        <sz val="7"/>
        <color rgb="FF000000"/>
        <rFont val="Nationale Sans"/>
        <family val="2"/>
      </rPr>
      <t>Surplus d'apport à la fin</t>
    </r>
  </si>
  <si>
    <r>
      <rPr>
        <b/>
        <sz val="7"/>
        <color rgb="FF000000"/>
        <rFont val="Nationale Sans"/>
        <family val="2"/>
      </rPr>
      <t>Résultats non distribués au début</t>
    </r>
  </si>
  <si>
    <r>
      <rPr>
        <sz val="7"/>
        <color rgb="FF000000"/>
        <rFont val="Nationale Sans"/>
        <family val="2"/>
      </rPr>
      <t>Résultat net attribuable aux actionnaires et aux détenteurs d’autres instruments_x000D_
   de capitaux propres de la Banq</t>
    </r>
    <r>
      <rPr>
        <sz val="7"/>
        <rFont val="Nationale Sans"/>
        <family val="2"/>
      </rPr>
      <t>ue</t>
    </r>
  </si>
  <si>
    <r>
      <rPr>
        <sz val="7"/>
        <color rgb="FF000000"/>
        <rFont val="Nationale Sans"/>
        <family val="2"/>
      </rPr>
      <t>Dividendes sur actions privilégiées et distributions sur les _x000D_
   autres instruments de capitaux propr</t>
    </r>
    <r>
      <rPr>
        <sz val="7"/>
        <rFont val="Nationale Sans"/>
        <family val="2"/>
      </rPr>
      <t>es</t>
    </r>
  </si>
  <si>
    <r>
      <rPr>
        <sz val="7"/>
        <color rgb="FF000000"/>
        <rFont val="Nationale Sans"/>
        <family val="2"/>
      </rPr>
      <t>Dividendes sur actions ordinaires</t>
    </r>
  </si>
  <si>
    <r>
      <rPr>
        <sz val="7"/>
        <color rgb="FF000000"/>
        <rFont val="Nationale Sans"/>
        <family val="2"/>
      </rPr>
      <t>Prime versée sur actions ordinaires rachetées à des fins d'annulation</t>
    </r>
  </si>
  <si>
    <r>
      <rPr>
        <sz val="7"/>
        <color rgb="FF000000"/>
        <rFont val="Nationale Sans"/>
        <family val="2"/>
      </rPr>
      <t>Frais d'émission d'actions et d'autres instruments de capitaux propres, _x000D_
   déduction faite des impô</t>
    </r>
    <r>
      <rPr>
        <sz val="7"/>
        <rFont val="Nationale Sans"/>
        <family val="2"/>
      </rPr>
      <t>ts</t>
    </r>
  </si>
  <si>
    <r>
      <rPr>
        <sz val="7"/>
        <color rgb="FF000000"/>
        <rFont val="Nationale Sans"/>
        <family val="2"/>
      </rPr>
      <t>Réévaluations des régimes de retraite et autres régimes d'avantages postérieurs à l'emploi</t>
    </r>
  </si>
  <si>
    <r>
      <rPr>
        <sz val="7"/>
        <color rgb="FF000000"/>
        <rFont val="Nationale Sans"/>
        <family val="2"/>
      </rPr>
      <t xml:space="preserve">Gains (pertes) nets sur les titres de participation désignés à la juste valeur par le biais </t>
    </r>
  </si>
  <si>
    <r>
      <rPr>
        <sz val="7"/>
        <color rgb="FF000000"/>
        <rFont val="Nationale Sans"/>
        <family val="2"/>
      </rPr>
      <t xml:space="preserve">   des autres éléments du résultat global</t>
    </r>
  </si>
  <si>
    <r>
      <rPr>
        <sz val="7"/>
        <color rgb="FF000000"/>
        <rFont val="Nationale Sans"/>
        <family val="2"/>
      </rPr>
      <t>Variation nette de la juste valeur attribuable au risque de crédit lié aux passifs financiers</t>
    </r>
  </si>
  <si>
    <r>
      <rPr>
        <sz val="7"/>
        <color rgb="FF000000"/>
        <rFont val="Nationale Sans"/>
        <family val="2"/>
      </rPr>
      <t xml:space="preserve">   désignés à la juste valeur par le biais du résultat net</t>
    </r>
  </si>
  <si>
    <r>
      <rPr>
        <sz val="7"/>
        <color rgb="FF000000"/>
        <rFont val="Nationale Sans"/>
        <family val="2"/>
      </rPr>
      <t>Effet du passif financier lié aux options de vente émises à l'intention des participations</t>
    </r>
  </si>
  <si>
    <r>
      <rPr>
        <sz val="7"/>
        <color rgb="FF000000"/>
        <rFont val="Nationale Sans"/>
        <family val="2"/>
      </rPr>
      <t xml:space="preserve">   ne donnant pas le contrôle</t>
    </r>
  </si>
  <si>
    <r>
      <rPr>
        <b/>
        <sz val="7"/>
        <color rgb="FF000000"/>
        <rFont val="Nationale Sans"/>
        <family val="2"/>
      </rPr>
      <t>Résultats non distribués à la fin</t>
    </r>
  </si>
  <si>
    <r>
      <rPr>
        <b/>
        <sz val="7"/>
        <color rgb="FF000000"/>
        <rFont val="Nationale Sans"/>
        <family val="2"/>
      </rPr>
      <t>Autres éléments cumulés du résultat global au début</t>
    </r>
  </si>
  <si>
    <r>
      <rPr>
        <sz val="7"/>
        <color rgb="FF000000"/>
        <rFont val="Nationale Sans"/>
        <family val="2"/>
      </rPr>
      <t>Écart de change, montant net</t>
    </r>
  </si>
  <si>
    <r>
      <rPr>
        <sz val="7"/>
        <color rgb="FF000000"/>
        <rFont val="Nationale Sans"/>
        <family val="2"/>
      </rPr>
      <t>Variation nette des gains (pertes) non réalisés sur les titres de créances à la juste valeur</t>
    </r>
  </si>
  <si>
    <r>
      <rPr>
        <sz val="7"/>
        <color rgb="FF000000"/>
        <rFont val="Nationale Sans"/>
        <family val="2"/>
      </rPr>
      <t>Variation nette des gains (pertes) sur les instruments de couverture des _x000D_
   flux de trésorer</t>
    </r>
    <r>
      <rPr>
        <sz val="7"/>
        <rFont val="Nationale Sans"/>
        <family val="2"/>
      </rPr>
      <t>ie</t>
    </r>
  </si>
  <si>
    <r>
      <rPr>
        <b/>
        <sz val="7"/>
        <color rgb="FF000000"/>
        <rFont val="Nationale Sans"/>
        <family val="2"/>
      </rPr>
      <t>Autres éléments cumulés du résultat global à la fin</t>
    </r>
  </si>
  <si>
    <r>
      <rPr>
        <b/>
        <sz val="7"/>
        <color rgb="FF000000"/>
        <rFont val="Nationale Sans"/>
        <family val="2"/>
      </rPr>
      <t>Capitaux propres attribuables aux actionnaires et aux détenteurs _x000D_
   d’autres instruments de capitaux propres de la Banq</t>
    </r>
    <r>
      <rPr>
        <b/>
        <sz val="7"/>
        <rFont val="Nationale Sans"/>
        <family val="2"/>
      </rPr>
      <t>ue</t>
    </r>
  </si>
  <si>
    <r>
      <rPr>
        <b/>
        <sz val="7"/>
        <color rgb="FF000000"/>
        <rFont val="Nationale Sans"/>
        <family val="2"/>
      </rPr>
      <t>Participations ne donnant pas le contrôle au début</t>
    </r>
  </si>
  <si>
    <r>
      <rPr>
        <sz val="7"/>
        <color rgb="FF000000"/>
        <rFont val="Nationale Sans"/>
        <family val="2"/>
      </rPr>
      <t>Résultat net attribuable aux participations ne donnant pas le contrôle</t>
    </r>
  </si>
  <si>
    <r>
      <rPr>
        <b/>
        <sz val="7"/>
        <color rgb="FF000000"/>
        <rFont val="Nationale Sans"/>
        <family val="2"/>
      </rPr>
      <t>Participations ne donnant pas le contrôle à la fin</t>
    </r>
  </si>
  <si>
    <r>
      <rPr>
        <b/>
        <sz val="7"/>
        <color rgb="FF000000"/>
        <rFont val="Nationale Sans"/>
        <family val="2"/>
      </rPr>
      <t>Capitaux propres</t>
    </r>
  </si>
  <si>
    <r>
      <rPr>
        <b/>
        <sz val="14"/>
        <color rgb="FFDE161D"/>
        <rFont val="Nationale Sans Medium"/>
        <family val="2"/>
      </rPr>
      <t>États consolidés du résultat global</t>
    </r>
  </si>
  <si>
    <r>
      <rPr>
        <b/>
        <sz val="7"/>
        <color rgb="FF000000"/>
        <rFont val="Nationale Sans"/>
        <family val="2"/>
      </rPr>
      <t>Résultat net</t>
    </r>
  </si>
  <si>
    <r>
      <rPr>
        <b/>
        <sz val="7"/>
        <color rgb="FF000000"/>
        <rFont val="Nationale Sans"/>
        <family val="2"/>
      </rPr>
      <t>Autres éléments du résultat global, déduction faite des impôts</t>
    </r>
  </si>
  <si>
    <r>
      <rPr>
        <b/>
        <sz val="7"/>
        <color rgb="FF000000"/>
        <rFont val="Nationale Sans"/>
        <family val="2"/>
      </rPr>
      <t>Éléments qui peuvent être reclassés ultérieurement dans le résultat net</t>
    </r>
  </si>
  <si>
    <r>
      <rPr>
        <b/>
        <sz val="7"/>
        <color rgb="FF000000"/>
        <rFont val="Nationale Sans"/>
        <family val="2"/>
      </rPr>
      <t>Écart de change, montant net</t>
    </r>
  </si>
  <si>
    <r>
      <rPr>
        <sz val="7"/>
        <color rgb="FF000000"/>
        <rFont val="Nationale Sans"/>
        <family val="2"/>
      </rPr>
      <t xml:space="preserve">Gains (pertes) nets de change non réalisés sur les investissements dans </t>
    </r>
  </si>
  <si>
    <r>
      <rPr>
        <sz val="7"/>
        <color rgb="FF000000"/>
        <rFont val="Nationale Sans"/>
        <family val="2"/>
      </rPr>
      <t xml:space="preserve">   des établissements à l'étranger</t>
    </r>
  </si>
  <si>
    <r>
      <rPr>
        <sz val="7"/>
        <color rgb="FF000000"/>
        <rFont val="Nationale Sans"/>
        <family val="2"/>
      </rPr>
      <t>Incidence des opérations de couverture des gains (pertes) nets de change</t>
    </r>
  </si>
  <si>
    <r>
      <rPr>
        <b/>
        <sz val="7"/>
        <color rgb="FF000000"/>
        <rFont val="Nationale Sans"/>
        <family val="2"/>
      </rPr>
      <t>Variation nette des titres de créances à la juste valeur par le biais</t>
    </r>
  </si>
  <si>
    <r>
      <rPr>
        <b/>
        <sz val="7"/>
        <color rgb="FF000000"/>
        <rFont val="Nationale Sans"/>
        <family val="2"/>
      </rPr>
      <t xml:space="preserve">   des autres éléments du résultat global</t>
    </r>
  </si>
  <si>
    <r>
      <rPr>
        <sz val="7"/>
        <color rgb="FF000000"/>
        <rFont val="Nationale Sans"/>
        <family val="2"/>
      </rPr>
      <t>Gains (pertes) nets non réalisés sur les titres de créance à la juste valeur</t>
    </r>
  </si>
  <si>
    <r>
      <rPr>
        <sz val="7"/>
        <color rgb="FF000000"/>
        <rFont val="Nationale Sans"/>
        <family val="2"/>
      </rPr>
      <t xml:space="preserve">   par le biais des autres éléments du résultat global</t>
    </r>
  </si>
  <si>
    <r>
      <rPr>
        <sz val="7"/>
        <color rgb="FF000000"/>
        <rFont val="Nationale Sans"/>
        <family val="2"/>
      </rPr>
      <t>Reclassement dans le résultat net des (gains) pertes nets sur les titres de créance</t>
    </r>
  </si>
  <si>
    <r>
      <rPr>
        <sz val="7"/>
        <color rgb="FF000000"/>
        <rFont val="Nationale Sans"/>
        <family val="2"/>
      </rPr>
      <t xml:space="preserve">   à la juste valeur par le biais des autres éléments du résultat global</t>
    </r>
  </si>
  <si>
    <r>
      <rPr>
        <sz val="7"/>
        <color rgb="FF000000"/>
        <rFont val="Nationale Sans"/>
        <family val="2"/>
      </rPr>
      <t xml:space="preserve"> Reclassement dans le résultat net de la variation des provisions pour pertes de crédit _x000D_
   sur les titres de créance à la juste valeur par le biais des autres éléments du _x000D_
   résultat gl</t>
    </r>
    <r>
      <rPr>
        <sz val="7"/>
        <rFont val="Nationale Sans"/>
        <family val="2"/>
      </rPr>
      <t>obal</t>
    </r>
  </si>
  <si>
    <r>
      <rPr>
        <b/>
        <sz val="7"/>
        <color rgb="FF000000"/>
        <rFont val="Nationale Sans"/>
        <family val="2"/>
      </rPr>
      <t>Variation nette des instruments de couverture des flux de trésorerie</t>
    </r>
  </si>
  <si>
    <r>
      <rPr>
        <sz val="7"/>
        <color rgb="FF000000"/>
        <rFont val="Nationale Sans"/>
        <family val="2"/>
      </rPr>
      <t>Gains (pertes) nets sur les instruments financiers dérivés désignés</t>
    </r>
  </si>
  <si>
    <r>
      <rPr>
        <sz val="7"/>
        <color rgb="FF000000"/>
        <rFont val="Nationale Sans"/>
        <family val="2"/>
      </rPr>
      <t xml:space="preserve">   comme couverture des flux de trésorerie</t>
    </r>
  </si>
  <si>
    <r>
      <rPr>
        <sz val="7"/>
        <color rgb="FF000000"/>
        <rFont val="Nationale Sans"/>
        <family val="2"/>
      </rPr>
      <t xml:space="preserve">Reclassement dans le résultat net des (gains) pertes nets sur  </t>
    </r>
  </si>
  <si>
    <r>
      <rPr>
        <sz val="7"/>
        <color rgb="FF000000"/>
        <rFont val="Nationale Sans"/>
        <family val="2"/>
      </rPr>
      <t xml:space="preserve">   les instruments financiers dérivés désignés</t>
    </r>
  </si>
  <si>
    <r>
      <rPr>
        <b/>
        <sz val="7"/>
        <color rgb="FF000000"/>
        <rFont val="Nationale Sans"/>
        <family val="2"/>
      </rPr>
      <t>Éléments qui ne seront pas reclassés ultérieurement dans le résultat net</t>
    </r>
  </si>
  <si>
    <r>
      <rPr>
        <b/>
        <sz val="7"/>
        <color rgb="FF000000"/>
        <rFont val="Nationale Sans"/>
        <family val="2"/>
      </rPr>
      <t>Réévaluations des régimes de retraite et autres régimes d'avantages postérieurs _x000D_
   à l'empl</t>
    </r>
    <r>
      <rPr>
        <b/>
        <sz val="7"/>
        <rFont val="Nationale Sans"/>
        <family val="2"/>
      </rPr>
      <t>oi</t>
    </r>
  </si>
  <si>
    <r>
      <rPr>
        <b/>
        <sz val="7"/>
        <color rgb="FF000000"/>
        <rFont val="Nationale Sans"/>
        <family val="2"/>
      </rPr>
      <t>Gains (pertes) nets sur les titres de participation désignés à la juste valeur</t>
    </r>
  </si>
  <si>
    <r>
      <rPr>
        <b/>
        <sz val="7"/>
        <color rgb="FF000000"/>
        <rFont val="Nationale Sans"/>
        <family val="2"/>
      </rPr>
      <t xml:space="preserve">   par le biais des autres éléments du résultat global</t>
    </r>
  </si>
  <si>
    <r>
      <rPr>
        <b/>
        <sz val="7"/>
        <color rgb="FF000000"/>
        <rFont val="Nationale Sans"/>
        <family val="2"/>
      </rPr>
      <t>Variation nette de la juste valeur attribuable au risque de crédit lié aux</t>
    </r>
  </si>
  <si>
    <r>
      <rPr>
        <b/>
        <sz val="7"/>
        <color rgb="FF000000"/>
        <rFont val="Nationale Sans"/>
        <family val="2"/>
      </rPr>
      <t xml:space="preserve">   passifs financiers désignés à la juste valeur par le biais du résultat net</t>
    </r>
  </si>
  <si>
    <r>
      <rPr>
        <b/>
        <sz val="7"/>
        <color rgb="FF000000"/>
        <rFont val="Nationale Sans"/>
        <family val="2"/>
      </rPr>
      <t>Total des autres éléments du résultat global, déduction faite des impôts</t>
    </r>
  </si>
  <si>
    <r>
      <rPr>
        <b/>
        <sz val="7"/>
        <color rgb="FF000000"/>
        <rFont val="Nationale Sans"/>
        <family val="2"/>
      </rPr>
      <t>Résultat global</t>
    </r>
  </si>
  <si>
    <r>
      <rPr>
        <b/>
        <sz val="7"/>
        <color rgb="FF000000"/>
        <rFont val="Nationale Sans"/>
        <family val="2"/>
      </rPr>
      <t>Résultat global attribuable aux</t>
    </r>
  </si>
  <si>
    <r>
      <rPr>
        <sz val="7"/>
        <color rgb="FF000000"/>
        <rFont val="Nationale Sans"/>
        <family val="2"/>
      </rPr>
      <t xml:space="preserve">   Actionnaires et détenteurs d'autres instruments de capitaux propres de la Banque</t>
    </r>
  </si>
  <si>
    <r>
      <rPr>
        <sz val="7"/>
        <color rgb="FF000000"/>
        <rFont val="Nationale Sans"/>
        <family val="2"/>
      </rPr>
      <t xml:space="preserve">   Participations ne donnant pas le contrôle</t>
    </r>
  </si>
  <si>
    <r>
      <rPr>
        <b/>
        <sz val="14"/>
        <color rgb="FFDE161D"/>
        <rFont val="Nationale Sans Medium"/>
        <family val="2"/>
      </rPr>
      <t xml:space="preserve">Prêts bruts, prêts dépréciés bruts et provisions pour pertes de crédit par catégorie d'emprunteurs </t>
    </r>
    <r>
      <rPr>
        <vertAlign val="superscript"/>
        <sz val="14"/>
        <color rgb="FFDE161D"/>
        <rFont val="Nationale Sans Medium"/>
        <family val="2"/>
      </rPr>
      <t>(1)</t>
    </r>
  </si>
  <si>
    <r>
      <rPr>
        <sz val="7"/>
        <color rgb="FF000000"/>
        <rFont val="Nationale Sans"/>
        <family val="2"/>
      </rPr>
      <t>Provisions pour pertes de crédit sur prêts dépréciés</t>
    </r>
    <r>
      <rPr>
        <vertAlign val="superscript"/>
        <sz val="7"/>
        <color rgb="FF000000"/>
        <rFont val="Nationale Sans"/>
        <family val="2"/>
      </rPr>
      <t xml:space="preserve"> (3)</t>
    </r>
  </si>
  <si>
    <r>
      <rPr>
        <sz val="7"/>
        <color rgb="FF000000"/>
        <rFont val="Nationale Sans"/>
        <family val="2"/>
      </rPr>
      <t xml:space="preserve">Constructions non immobilières </t>
    </r>
    <r>
      <rPr>
        <vertAlign val="superscript"/>
        <sz val="7"/>
        <color rgb="FF000000"/>
        <rFont val="Nationale Sans"/>
        <family val="2"/>
      </rPr>
      <t xml:space="preserve">(6) </t>
    </r>
  </si>
  <si>
    <r>
      <rPr>
        <sz val="7"/>
        <color rgb="FF000000"/>
        <rFont val="Nationale Sans"/>
        <family val="2"/>
      </rPr>
      <t xml:space="preserve">Services financiers </t>
    </r>
    <r>
      <rPr>
        <vertAlign val="superscript"/>
        <sz val="7"/>
        <color rgb="FF000000"/>
        <rFont val="Nationale Sans"/>
        <family val="2"/>
      </rPr>
      <t>(7)</t>
    </r>
  </si>
  <si>
    <r>
      <rPr>
        <sz val="7"/>
        <color rgb="FF000000"/>
        <rFont val="Nationale Sans"/>
        <family val="2"/>
      </rPr>
      <t>Services immobiliers et constructions</t>
    </r>
  </si>
  <si>
    <r>
      <rPr>
        <sz val="7"/>
        <color rgb="FF000000"/>
        <rFont val="Nationale Sans"/>
        <family val="2"/>
      </rPr>
      <t xml:space="preserve">Non dépréciés </t>
    </r>
    <r>
      <rPr>
        <vertAlign val="superscript"/>
        <sz val="7"/>
        <color rgb="FF000000"/>
        <rFont val="Nationale Sans"/>
        <family val="2"/>
      </rPr>
      <t>(10)</t>
    </r>
    <r>
      <rPr>
        <sz val="7"/>
        <color rgb="FF000000"/>
        <rFont val="Nationale Sans"/>
        <family val="2"/>
      </rPr>
      <t xml:space="preserve"> – Particuliers</t>
    </r>
  </si>
  <si>
    <r>
      <rPr>
        <sz val="7"/>
        <color rgb="FF000000"/>
        <rFont val="Nationale Sans"/>
        <family val="2"/>
      </rPr>
      <t xml:space="preserve">Non dépréciés et dépréciés phase 3 </t>
    </r>
    <r>
      <rPr>
        <vertAlign val="superscript"/>
        <sz val="7"/>
        <color rgb="FF000000"/>
        <rFont val="Nationale Sans"/>
        <family val="2"/>
      </rPr>
      <t>(10)</t>
    </r>
    <r>
      <rPr>
        <sz val="7"/>
        <color rgb="FF000000"/>
        <rFont val="Nationale Sans"/>
        <family val="2"/>
      </rPr>
      <t xml:space="preserve"> _x000D_
   – Autres que particuliers</t>
    </r>
  </si>
  <si>
    <r>
      <rPr>
        <b/>
        <sz val="14"/>
        <color rgb="FFDE161D"/>
        <rFont val="Nationale Sans Medium"/>
        <family val="2"/>
      </rPr>
      <t xml:space="preserve">Prêts bruts, prêts dépréciés bruts et provisions pour pertes de crédit par catégorie d'emprunteurs </t>
    </r>
    <r>
      <rPr>
        <vertAlign val="superscript"/>
        <sz val="14"/>
        <color rgb="FFDE161D"/>
        <rFont val="Nationale Sans Medium"/>
        <family val="2"/>
      </rPr>
      <t>(1)</t>
    </r>
    <r>
      <rPr>
        <b/>
        <sz val="14"/>
        <color rgb="FFDE161D"/>
        <rFont val="Nationale Sans Medium"/>
        <family val="2"/>
      </rPr>
      <t xml:space="preserve"> </t>
    </r>
    <r>
      <rPr>
        <sz val="12"/>
        <color rgb="FFDE161D"/>
        <rFont val="Nationale Sans Medium"/>
        <family val="2"/>
      </rPr>
      <t>(suite)</t>
    </r>
  </si>
  <si>
    <r>
      <rPr>
        <sz val="7"/>
        <color rgb="FF000000"/>
        <rFont val="Nationale Sans"/>
        <family val="2"/>
      </rPr>
      <t>Prêts bruts</t>
    </r>
  </si>
  <si>
    <r>
      <rPr>
        <sz val="7"/>
        <color rgb="FF000000"/>
        <rFont val="Nationale Sans"/>
        <family val="2"/>
      </rPr>
      <t xml:space="preserve">Prêts dépréciés bruts </t>
    </r>
    <r>
      <rPr>
        <vertAlign val="superscript"/>
        <sz val="7"/>
        <color rgb="FF000000"/>
        <rFont val="Nationale Sans"/>
        <family val="2"/>
      </rPr>
      <t>(2)</t>
    </r>
  </si>
  <si>
    <r>
      <rPr>
        <sz val="7"/>
        <color rgb="FF000000"/>
        <rFont val="Nationale Sans"/>
        <family val="2"/>
      </rPr>
      <t>Dotations aux pertes de crédit sur les prêts dépréciés</t>
    </r>
  </si>
  <si>
    <r>
      <rPr>
        <sz val="7"/>
        <color rgb="FF000000"/>
        <rFont val="Nationale Sans"/>
        <family val="2"/>
      </rPr>
      <t xml:space="preserve">Hypothèques résidentielles </t>
    </r>
    <r>
      <rPr>
        <vertAlign val="superscript"/>
        <sz val="7"/>
        <color rgb="FF000000"/>
        <rFont val="Nationale Sans"/>
        <family val="2"/>
      </rPr>
      <t>(4)</t>
    </r>
  </si>
  <si>
    <r>
      <rPr>
        <sz val="7"/>
        <color rgb="FF000000"/>
        <rFont val="Nationale Sans"/>
        <family val="2"/>
      </rPr>
      <t>Crédits rotatifs admissibles</t>
    </r>
  </si>
  <si>
    <r>
      <rPr>
        <sz val="7"/>
        <color rgb="FF000000"/>
        <rFont val="Nationale Sans"/>
        <family val="2"/>
      </rPr>
      <t xml:space="preserve">Autres prêts aux particuliers </t>
    </r>
    <r>
      <rPr>
        <vertAlign val="superscript"/>
        <sz val="7"/>
        <color rgb="FF000000"/>
        <rFont val="Nationale Sans"/>
        <family val="2"/>
      </rPr>
      <t>(5)</t>
    </r>
  </si>
  <si>
    <r>
      <rPr>
        <sz val="7"/>
        <color rgb="FF000000"/>
        <rFont val="Nationale Sans"/>
        <family val="2"/>
      </rPr>
      <t>Total – Particuliers</t>
    </r>
  </si>
  <si>
    <r>
      <rPr>
        <sz val="7"/>
        <color rgb="FF000000"/>
        <rFont val="Nationale Sans"/>
        <family val="2"/>
      </rPr>
      <t>Agriculture</t>
    </r>
  </si>
  <si>
    <r>
      <rPr>
        <sz val="7"/>
        <color rgb="FF000000"/>
        <rFont val="Nationale Sans"/>
        <family val="2"/>
      </rPr>
      <t>Pétrole &amp; gaz</t>
    </r>
  </si>
  <si>
    <r>
      <rPr>
        <sz val="7"/>
        <color rgb="FF000000"/>
        <rFont val="Nationale Sans"/>
        <family val="2"/>
      </rPr>
      <t>Mines</t>
    </r>
  </si>
  <si>
    <r>
      <rPr>
        <sz val="7"/>
        <color rgb="FF000000"/>
        <rFont val="Nationale Sans"/>
        <family val="2"/>
      </rPr>
      <t>Services publics</t>
    </r>
  </si>
  <si>
    <r>
      <rPr>
        <i/>
        <sz val="6.5"/>
        <color rgb="FF000000"/>
        <rFont val="Nationale Sans"/>
        <family val="2"/>
      </rPr>
      <t>Services publics excluant pipelines</t>
    </r>
  </si>
  <si>
    <r>
      <rPr>
        <i/>
        <sz val="6.5"/>
        <color rgb="FF000000"/>
        <rFont val="Nationale Sans"/>
        <family val="2"/>
      </rPr>
      <t>Pipelines</t>
    </r>
  </si>
  <si>
    <r>
      <rPr>
        <sz val="7"/>
        <color rgb="FF000000"/>
        <rFont val="Nationale Sans"/>
        <family val="2"/>
      </rPr>
      <t xml:space="preserve">Constructions non immobilières </t>
    </r>
    <r>
      <rPr>
        <vertAlign val="superscript"/>
        <sz val="7"/>
        <color rgb="FF000000"/>
        <rFont val="Nationale Sans"/>
        <family val="2"/>
      </rPr>
      <t>(6)</t>
    </r>
  </si>
  <si>
    <r>
      <rPr>
        <sz val="7"/>
        <color rgb="FF000000"/>
        <rFont val="Nationale Sans"/>
        <family val="2"/>
      </rPr>
      <t>Fabrication</t>
    </r>
  </si>
  <si>
    <r>
      <rPr>
        <sz val="7"/>
        <color rgb="FF000000"/>
        <rFont val="Nationale Sans"/>
        <family val="2"/>
      </rPr>
      <t>Commerce de gros</t>
    </r>
  </si>
  <si>
    <r>
      <rPr>
        <sz val="7"/>
        <color rgb="FF000000"/>
        <rFont val="Nationale Sans"/>
        <family val="2"/>
      </rPr>
      <t>Commerce de détail</t>
    </r>
  </si>
  <si>
    <r>
      <rPr>
        <sz val="7"/>
        <color rgb="FF000000"/>
        <rFont val="Nationale Sans"/>
        <family val="2"/>
      </rPr>
      <t xml:space="preserve">Transports </t>
    </r>
  </si>
  <si>
    <r>
      <rPr>
        <sz val="7"/>
        <color rgb="FF000000"/>
        <rFont val="Nationale Sans"/>
        <family val="2"/>
      </rPr>
      <t>Communications</t>
    </r>
  </si>
  <si>
    <r>
      <rPr>
        <sz val="7"/>
        <color rgb="FF000000"/>
        <rFont val="Nationale Sans"/>
        <family val="2"/>
      </rPr>
      <t>Services financiers</t>
    </r>
    <r>
      <rPr>
        <vertAlign val="superscript"/>
        <sz val="7"/>
        <color rgb="FF000000"/>
        <rFont val="Nationale Sans"/>
        <family val="2"/>
      </rPr>
      <t xml:space="preserve"> (7)</t>
    </r>
  </si>
  <si>
    <r>
      <rPr>
        <sz val="7"/>
        <color rgb="FF000000"/>
        <rFont val="Nationale Sans"/>
        <family val="2"/>
      </rPr>
      <t xml:space="preserve">Services immobiliers et constructions </t>
    </r>
  </si>
  <si>
    <r>
      <rPr>
        <sz val="7"/>
        <color rgb="FF000000"/>
        <rFont val="Nationale Sans"/>
        <family val="2"/>
      </rPr>
      <t xml:space="preserve">  immobilières </t>
    </r>
    <r>
      <rPr>
        <vertAlign val="superscript"/>
        <sz val="7"/>
        <color rgb="FF000000"/>
        <rFont val="Nationale Sans"/>
        <family val="2"/>
      </rPr>
      <t>(8)</t>
    </r>
  </si>
  <si>
    <r>
      <rPr>
        <sz val="7"/>
        <color rgb="FF000000"/>
        <rFont val="Nationale Sans"/>
        <family val="2"/>
      </rPr>
      <t xml:space="preserve">Services professionnels </t>
    </r>
  </si>
  <si>
    <r>
      <rPr>
        <sz val="7"/>
        <color rgb="FF000000"/>
        <rFont val="Nationale Sans"/>
        <family val="2"/>
      </rPr>
      <t xml:space="preserve">Éducation et soins de santé </t>
    </r>
  </si>
  <si>
    <r>
      <rPr>
        <sz val="7"/>
        <color rgb="FF000000"/>
        <rFont val="Nationale Sans"/>
        <family val="2"/>
      </rPr>
      <t>Autres services</t>
    </r>
  </si>
  <si>
    <r>
      <rPr>
        <sz val="7"/>
        <color rgb="FF000000"/>
        <rFont val="Nationale Sans"/>
        <family val="2"/>
      </rPr>
      <t>Gouvernement</t>
    </r>
  </si>
  <si>
    <r>
      <rPr>
        <sz val="7"/>
        <color rgb="FF000000"/>
        <rFont val="Nationale Sans"/>
        <family val="2"/>
      </rPr>
      <t>Autres</t>
    </r>
  </si>
  <si>
    <r>
      <rPr>
        <sz val="7"/>
        <color rgb="FF000000"/>
        <rFont val="Nationale Sans"/>
        <family val="2"/>
      </rPr>
      <t>ABA Bank</t>
    </r>
    <r>
      <rPr>
        <vertAlign val="superscript"/>
        <sz val="7"/>
        <color rgb="FF000000"/>
        <rFont val="Nationale Sans"/>
        <family val="2"/>
      </rPr>
      <t xml:space="preserve"> (7)</t>
    </r>
  </si>
  <si>
    <r>
      <rPr>
        <sz val="7"/>
        <color rgb="FF000000"/>
        <rFont val="Nationale Sans"/>
        <family val="2"/>
      </rPr>
      <t>Total – Autres que particuliers</t>
    </r>
  </si>
  <si>
    <r>
      <rPr>
        <sz val="7"/>
        <color rgb="FF000000"/>
        <rFont val="Nationale Sans"/>
        <family val="2"/>
      </rPr>
      <t>Total excluant les prêts DAC de Credigy</t>
    </r>
    <r>
      <rPr>
        <vertAlign val="superscript"/>
        <sz val="7"/>
        <color rgb="FF000000"/>
        <rFont val="Nationale Sans"/>
        <family val="2"/>
      </rPr>
      <t xml:space="preserve"> (9)</t>
    </r>
  </si>
  <si>
    <r>
      <rPr>
        <sz val="7"/>
        <color rgb="FF000000"/>
        <rFont val="Nationale Sans"/>
        <family val="2"/>
      </rPr>
      <t>Prêts DAC de Credigy</t>
    </r>
  </si>
  <si>
    <r>
      <rPr>
        <sz val="7"/>
        <color rgb="FF000000"/>
        <rFont val="Nationale Sans"/>
        <family val="2"/>
      </rPr>
      <t xml:space="preserve">Non-dépréciés </t>
    </r>
    <r>
      <rPr>
        <vertAlign val="superscript"/>
        <sz val="7"/>
        <color rgb="FF000000"/>
        <rFont val="Nationale Sans"/>
        <family val="2"/>
      </rPr>
      <t>(10)</t>
    </r>
    <r>
      <rPr>
        <sz val="7"/>
        <color rgb="FF000000"/>
        <rFont val="Nationale Sans"/>
        <family val="2"/>
      </rPr>
      <t xml:space="preserve"> – Particuliers</t>
    </r>
  </si>
  <si>
    <r>
      <rPr>
        <sz val="7"/>
        <color rgb="FF000000"/>
        <rFont val="Nationale Sans"/>
        <family val="2"/>
      </rPr>
      <t xml:space="preserve">Non-dépréciés et dépréciés phase 3 </t>
    </r>
    <r>
      <rPr>
        <vertAlign val="superscript"/>
        <sz val="7"/>
        <color rgb="FF000000"/>
        <rFont val="Nationale Sans"/>
        <family val="2"/>
      </rPr>
      <t>(10)</t>
    </r>
    <r>
      <rPr>
        <sz val="7"/>
        <color rgb="FF000000"/>
        <rFont val="Nationale Sans"/>
        <family val="2"/>
      </rPr>
      <t xml:space="preserve"> _x000D_
   – Autres que particuliers</t>
    </r>
  </si>
  <si>
    <r>
      <rPr>
        <b/>
        <sz val="7"/>
        <color rgb="FF000000"/>
        <rFont val="Nationale Sans"/>
        <family val="2"/>
      </rPr>
      <t>Total</t>
    </r>
  </si>
  <si>
    <r>
      <rPr>
        <sz val="6"/>
        <color rgb="FF000000"/>
        <rFont val="Nationale Sans"/>
        <family val="2"/>
      </rPr>
      <t>(1) La répartition est en fonction des catégories d'emprunteurs selon les catégories d'actifs de Bâle.</t>
    </r>
  </si>
  <si>
    <r>
      <rPr>
        <sz val="6"/>
        <color rgb="FF000000"/>
        <rFont val="Nationale Sans"/>
        <family val="2"/>
      </rPr>
      <t>(2) Tous les prêts classés en phase 3 selon le modèle de détermination des pertes de crédit attendues et les prêts DAC représentent les prêts dépréciés.</t>
    </r>
  </si>
  <si>
    <r>
      <rPr>
        <sz val="6"/>
        <color rgb="FF000000"/>
        <rFont val="Nationale Sans"/>
        <family val="2"/>
      </rPr>
      <t>(3) Provisions pour pertes de crédit sur les montant utilisés.</t>
    </r>
  </si>
  <si>
    <r>
      <rPr>
        <sz val="6"/>
        <color rgb="FF000000"/>
        <rFont val="Nationale Sans"/>
        <family val="2"/>
      </rPr>
      <t>(4) Incluant les prêts hypothécaires résidentiels d'un à quatre logements (selon la définition Bâle) ainsi que les marges de crédit hypothécaires.</t>
    </r>
  </si>
  <si>
    <r>
      <rPr>
        <sz val="6"/>
        <color rgb="FF000000"/>
        <rFont val="Nationale Sans"/>
        <family val="2"/>
      </rPr>
      <t>(5) Incluant les prêts à la consommation et les autres prêts aux particuliers, mais excluant les prêts aux petites et moyennes entreprises présentés dans les prêts Autres que particuliers.</t>
    </r>
  </si>
  <si>
    <r>
      <rPr>
        <sz val="6"/>
        <color rgb="FF000000"/>
        <rFont val="Nationale Sans"/>
        <family val="2"/>
      </rPr>
      <t>(6) Incluant les prêts de génie civil, les prêts à des partenariats public-privé et le financement de projets.</t>
    </r>
  </si>
  <si>
    <r>
      <rPr>
        <sz val="6"/>
        <color rgb="FF000000"/>
        <rFont val="Nationale Sans"/>
        <family val="2"/>
      </rPr>
      <t xml:space="preserve">(7) La présentation a été modifiée en T1 2026 pour exclure de la catégorie Services financiers les portefeuilles autres que particuliers de ABA Bank et pour les présenter séparément. Les données comparatives ont été ajustées. </t>
    </r>
  </si>
  <si>
    <r>
      <rPr>
        <sz val="6"/>
        <color rgb="FF000000"/>
        <rFont val="Nationale Sans"/>
        <family val="2"/>
      </rPr>
      <t>(8) Incluant les prêts hypothécaires résidentiels de 5 logements ou plus et les prêts aux petites et moyennes entreprises.</t>
    </r>
  </si>
  <si>
    <r>
      <rPr>
        <sz val="6"/>
        <color rgb="FF000000"/>
        <rFont val="Nationale Sans"/>
        <family val="2"/>
      </rPr>
      <t>(9) Pour le détail des mesures financières non conformes aux PCGR, consulter le « Mode de présentation de l’information » dans le Rapport aux actionnaires pour le troisième trimestre 2026, disponible sur le site Internet de la Banque, à l'adresse bnc.ca, ou sur celui de SEDAR+, à l'adresse sedarplus.ca.</t>
    </r>
  </si>
  <si>
    <r>
      <rPr>
        <sz val="6"/>
        <color rgb="FF000000"/>
        <rFont val="Nationale Sans"/>
        <family val="2"/>
      </rPr>
      <t>(10) Incluant les autres actifs financiers au coût amorti et les engagements hors bilan.</t>
    </r>
  </si>
  <si>
    <r>
      <rPr>
        <b/>
        <sz val="13"/>
        <color rgb="FFDE161D"/>
        <rFont val="Nationale Sans Medium"/>
        <family val="2"/>
      </rPr>
      <t>Portefeuilles de prêts hypothécaires résidentiels</t>
    </r>
    <r>
      <rPr>
        <sz val="5"/>
        <color rgb="FFDE161D"/>
        <rFont val="Nationale Sans Medium"/>
        <family val="2"/>
      </rPr>
      <t>_x000D_
(en millions de dollars canadiens, sauf indication contrair</t>
    </r>
    <r>
      <rPr>
        <b/>
        <sz val="13"/>
        <color rgb="FFDE161D"/>
        <rFont val="Nationale Sans Medium"/>
        <family val="2"/>
      </rPr>
      <t>e)</t>
    </r>
  </si>
  <si>
    <r>
      <rPr>
        <b/>
        <sz val="5.5"/>
        <color rgb="FFFFFFFF"/>
        <rFont val="Nationale Sans"/>
        <family val="2"/>
      </rPr>
      <t xml:space="preserve"> T3 2026</t>
    </r>
  </si>
  <si>
    <r>
      <rPr>
        <sz val="5.5"/>
        <color rgb="FF000000"/>
        <rFont val="Nationale Sans"/>
        <family val="2"/>
      </rPr>
      <t>Portefeuilles de prêts hypothécaires résidentiels</t>
    </r>
  </si>
  <si>
    <r>
      <rPr>
        <sz val="5.5"/>
        <color rgb="FF000000"/>
        <rFont val="Nationale Sans"/>
        <family val="2"/>
      </rPr>
      <t>Portefeuilles de prêts hypothécaires au Canada par région</t>
    </r>
  </si>
  <si>
    <r>
      <rPr>
        <sz val="5.5"/>
        <color rgb="FF000000"/>
        <rFont val="Nationale Sans"/>
        <family val="2"/>
      </rPr>
      <t xml:space="preserve">Ratio prêt-valeur moyen sur les prêts hypothécaires déboursés et acquis durant le trimestre </t>
    </r>
    <r>
      <rPr>
        <vertAlign val="superscript"/>
        <sz val="5.5"/>
        <color rgb="FF000000"/>
        <rFont val="Nationale Sans"/>
        <family val="2"/>
      </rPr>
      <t>(1)</t>
    </r>
  </si>
  <si>
    <r>
      <rPr>
        <sz val="5.5"/>
        <color rgb="FF000000"/>
        <rFont val="Nationale Sans"/>
        <family val="2"/>
      </rPr>
      <t xml:space="preserve">Portefeuilles de prêts hypothécaires résidentiels </t>
    </r>
    <r>
      <rPr>
        <vertAlign val="superscript"/>
        <sz val="5.5"/>
        <color rgb="FF000000"/>
        <rFont val="Nationale Sans"/>
        <family val="2"/>
      </rPr>
      <t>(2)</t>
    </r>
    <r>
      <rPr>
        <sz val="5.5"/>
        <color rgb="FF000000"/>
        <rFont val="Nationale Sans"/>
        <family val="2"/>
      </rPr>
      <t xml:space="preserve"> exposé par Ratio prêt-valeur moyen </t>
    </r>
    <r>
      <rPr>
        <vertAlign val="superscript"/>
        <sz val="5.5"/>
        <color rgb="FF000000"/>
        <rFont val="Nationale Sans"/>
        <family val="2"/>
      </rPr>
      <t>(1) (3)</t>
    </r>
  </si>
  <si>
    <r>
      <rPr>
        <sz val="5.5"/>
        <color rgb="FF000000"/>
        <rFont val="Nationale Sans"/>
        <family val="2"/>
      </rPr>
      <t>Portefeuilles de prêts hypothécaires résidentiels (amortissement restant)</t>
    </r>
    <r>
      <rPr>
        <vertAlign val="superscript"/>
        <sz val="5.5"/>
        <color rgb="FF000000"/>
        <rFont val="Nationale Sans"/>
        <family val="2"/>
      </rPr>
      <t xml:space="preserve"> (1) (4)</t>
    </r>
  </si>
  <si>
    <r>
      <rPr>
        <sz val="5.5"/>
        <color rgb="FF000000"/>
        <rFont val="Nationale Sans"/>
        <family val="2"/>
      </rPr>
      <t>Assurés</t>
    </r>
  </si>
  <si>
    <r>
      <rPr>
        <sz val="5.5"/>
        <color rgb="FF000000"/>
        <rFont val="Nationale Sans"/>
        <family val="2"/>
      </rPr>
      <t>Non assurés</t>
    </r>
  </si>
  <si>
    <r>
      <rPr>
        <sz val="5.5"/>
        <color rgb="FF000000"/>
        <rFont val="Nationale Sans"/>
        <family val="2"/>
      </rPr>
      <t>Marges de crédit hypothécaires</t>
    </r>
  </si>
  <si>
    <r>
      <rPr>
        <sz val="5.5"/>
        <color rgb="FF000000"/>
        <rFont val="Nationale Sans"/>
        <family val="2"/>
      </rPr>
      <t>Total</t>
    </r>
  </si>
  <si>
    <r>
      <rPr>
        <sz val="5.5"/>
        <color rgb="FF000000"/>
        <rFont val="Nationale Sans"/>
        <family val="2"/>
      </rPr>
      <t>Particuliers</t>
    </r>
  </si>
  <si>
    <r>
      <rPr>
        <sz val="5.5"/>
        <color rgb="FF000000"/>
        <rFont val="Nationale Sans"/>
        <family val="2"/>
      </rPr>
      <t>Autres que particuliers</t>
    </r>
    <r>
      <rPr>
        <vertAlign val="superscript"/>
        <sz val="5.5"/>
        <color rgb="FF000000"/>
        <rFont val="Nationale Sans"/>
        <family val="2"/>
      </rPr>
      <t>(5)</t>
    </r>
  </si>
  <si>
    <r>
      <rPr>
        <sz val="5.5"/>
        <color rgb="FF000000"/>
        <rFont val="Nationale Sans"/>
        <family val="2"/>
      </rPr>
      <t>Non assurés</t>
    </r>
    <r>
      <rPr>
        <vertAlign val="superscript"/>
        <sz val="5.5"/>
        <color rgb="FF000000"/>
        <rFont val="Nationale Sans"/>
        <family val="2"/>
      </rPr>
      <t>(6)</t>
    </r>
  </si>
  <si>
    <r>
      <rPr>
        <sz val="5.5"/>
        <color rgb="FF000000"/>
        <rFont val="Nationale Sans"/>
        <family val="2"/>
      </rPr>
      <t>Marges de crédit hypothécaires</t>
    </r>
    <r>
      <rPr>
        <vertAlign val="superscript"/>
        <sz val="5.5"/>
        <color rgb="FF000000"/>
        <rFont val="Nationale Sans"/>
        <family val="2"/>
      </rPr>
      <t>(7)</t>
    </r>
  </si>
  <si>
    <r>
      <rPr>
        <sz val="5.5"/>
        <color rgb="FF000000"/>
        <rFont val="Nationale Sans"/>
        <family val="2"/>
      </rPr>
      <t>Canada</t>
    </r>
  </si>
  <si>
    <t>30 % et moins</t>
  </si>
  <si>
    <r>
      <rPr>
        <b/>
        <sz val="5.5"/>
        <color rgb="FF000000"/>
        <rFont val="Nationale Sans"/>
        <family val="2"/>
      </rPr>
      <t>0 - 19 ans</t>
    </r>
  </si>
  <si>
    <t>31 % - 60 %</t>
  </si>
  <si>
    <r>
      <rPr>
        <b/>
        <sz val="5.5"/>
        <color rgb="FF000000"/>
        <rFont val="Nationale Sans"/>
        <family val="2"/>
      </rPr>
      <t>20 - 24 ans</t>
    </r>
  </si>
  <si>
    <t>61 % - 70 %</t>
  </si>
  <si>
    <r>
      <rPr>
        <b/>
        <sz val="5.5"/>
        <color rgb="FF000000"/>
        <rFont val="Nationale Sans"/>
        <family val="2"/>
      </rPr>
      <t>25 - 29 ans</t>
    </r>
  </si>
  <si>
    <t>71 % - 80 %</t>
  </si>
  <si>
    <r>
      <rPr>
        <b/>
        <sz val="5.5"/>
        <color rgb="FF000000"/>
        <rFont val="Nationale Sans"/>
        <family val="2"/>
      </rPr>
      <t>30 - 34 ans</t>
    </r>
  </si>
  <si>
    <t>81 % - 90 %</t>
  </si>
  <si>
    <r>
      <rPr>
        <b/>
        <sz val="5.5"/>
        <color rgb="FF000000"/>
        <rFont val="Nationale Sans"/>
        <family val="2"/>
      </rPr>
      <t>35 ans et +</t>
    </r>
  </si>
  <si>
    <t>91 % - 95 %</t>
  </si>
  <si>
    <r>
      <rPr>
        <b/>
        <sz val="5.5"/>
        <color rgb="FF000000"/>
        <rFont val="Nationale Sans"/>
        <family val="2"/>
      </rPr>
      <t>Total</t>
    </r>
  </si>
  <si>
    <t>96 % et plus</t>
  </si>
  <si>
    <r>
      <rPr>
        <b/>
        <sz val="5.5"/>
        <color rgb="FFFFFFFF"/>
        <rFont val="Nationale Sans"/>
        <family val="2"/>
      </rPr>
      <t xml:space="preserve"> T2 2026</t>
    </r>
  </si>
  <si>
    <r>
      <rPr>
        <b/>
        <sz val="5.5"/>
        <color rgb="FFFFFFFF"/>
        <rFont val="Nationale Sans"/>
        <family val="2"/>
      </rPr>
      <t xml:space="preserve"> T1 2026</t>
    </r>
  </si>
  <si>
    <r>
      <rPr>
        <sz val="4"/>
        <color rgb="FF000000"/>
        <rFont val="Nationale Sans"/>
        <family val="2"/>
      </rPr>
      <t>(1) Excluant les prêts hypothécaires à l'extérieur du Canada.</t>
    </r>
  </si>
  <si>
    <r>
      <rPr>
        <sz val="4"/>
        <color rgb="FF000000"/>
        <rFont val="Nationale Sans"/>
        <family val="2"/>
      </rPr>
      <t>(2) Incluant les marges de crédit hypothécaire.</t>
    </r>
  </si>
  <si>
    <r>
      <rPr>
        <sz val="4"/>
        <color rgb="FF000000"/>
        <rFont val="Nationale Sans"/>
        <family val="2"/>
      </rPr>
      <t>(3) L’actualisation de la valeur des propriétés se fait à partir des sous-indices par région et type de propriété Teranet-Banque Nationale.</t>
    </r>
  </si>
  <si>
    <r>
      <rPr>
        <sz val="4"/>
        <color rgb="FF000000"/>
        <rFont val="Nationale Sans"/>
        <family val="2"/>
      </rPr>
      <t>(4) Excluant l'amortissement pour la portion amortie des marges de crédit hypothécaires. La période d'amortissement restante est présentée.</t>
    </r>
  </si>
  <si>
    <r>
      <rPr>
        <sz val="4"/>
        <color rgb="FF000000"/>
        <rFont val="Nationale Sans"/>
        <family val="2"/>
      </rPr>
      <t>(5) Incluant les prêts hypothécaires résidentiels autres que particuliers (5 logements et plus) ainsi que les prêts hypothécaires résidentiels de 1 à 4 logements autres que Particuliers. En fonction des catégories d'emprunteurs selon les catégories d'actifs de Bâle.</t>
    </r>
  </si>
  <si>
    <r>
      <rPr>
        <sz val="4"/>
        <color rgb="FF000000"/>
        <rFont val="Nationale Sans"/>
        <family val="2"/>
      </rPr>
      <t>(6) Le RPV est calculé en utilisant le solde et la moyenne est pondérée par le solde de chaque prêt.</t>
    </r>
  </si>
  <si>
    <r>
      <rPr>
        <sz val="4"/>
        <color rgb="FF000000"/>
        <rFont val="Nationale Sans"/>
        <family val="2"/>
      </rPr>
      <t xml:space="preserve">(7) Le RPV est calculé en utilisant la limite autorisée et la moyenne est pondérée par la limite autorisée de chaque marge. Il inclut la portion rotative et la portion amortie. </t>
    </r>
  </si>
  <si>
    <r>
      <rPr>
        <sz val="4"/>
        <color rgb="FF000000"/>
        <rFont val="Nationale Sans"/>
        <family val="2"/>
      </rPr>
      <t>(8) Autres comprend: l'Île-du-Prince-Édouard, la Nouvelle-Écosse, Terre-Neuve et Labrador, les Territoires du Nord-Ouest, le Yukon.</t>
    </r>
  </si>
  <si>
    <r>
      <rPr>
        <sz val="4"/>
        <color rgb="FF000000"/>
        <rFont val="Nationale Sans"/>
        <family val="2"/>
      </rPr>
      <t>(9) Incluant également les prêts hypothécaires résidentiels DAC (États-Unis).</t>
    </r>
  </si>
  <si>
    <r>
      <rPr>
        <b/>
        <sz val="12"/>
        <color rgb="FFDE161D"/>
        <rFont val="Nationale Sans Medium"/>
        <family val="2"/>
      </rPr>
      <t xml:space="preserve">Portefeuilles de prêts hypothécaires résidentiels </t>
    </r>
    <r>
      <rPr>
        <sz val="12"/>
        <color rgb="FFDE161D"/>
        <rFont val="Nationale Sans Medium"/>
        <family val="2"/>
      </rPr>
      <t>(suite)</t>
    </r>
  </si>
  <si>
    <r>
      <rPr>
        <sz val="5"/>
        <color rgb="FFDE161D"/>
        <rFont val="Nationale Sans"/>
        <family val="2"/>
      </rPr>
      <t>(en millions de dollars canadiens, sauf indication contraire)</t>
    </r>
  </si>
  <si>
    <r>
      <rPr>
        <b/>
        <sz val="5.5"/>
        <color rgb="FFFFFFFF"/>
        <rFont val="Nationale Sans"/>
        <family val="2"/>
      </rPr>
      <t xml:space="preserve"> T4 2025</t>
    </r>
  </si>
  <si>
    <r>
      <rPr>
        <sz val="5"/>
        <color rgb="FF000000"/>
        <rFont val="Nationale Sans"/>
        <family val="2"/>
      </rPr>
      <t>Portefeuilles de prêts hypothécaires résidentiels</t>
    </r>
  </si>
  <si>
    <r>
      <rPr>
        <sz val="5"/>
        <color rgb="FF000000"/>
        <rFont val="Nationale Sans"/>
        <family val="2"/>
      </rPr>
      <t>Portefeuilles de prêts hypothécaires au Canada par région</t>
    </r>
  </si>
  <si>
    <r>
      <rPr>
        <sz val="5"/>
        <color rgb="FF000000"/>
        <rFont val="Nationale Sans"/>
        <family val="2"/>
      </rPr>
      <t xml:space="preserve">Ratio prêt-valeur moyen sur les prêts hypothécaires déboursés et acquis durant le trimestre </t>
    </r>
    <r>
      <rPr>
        <vertAlign val="superscript"/>
        <sz val="5"/>
        <color rgb="FF000000"/>
        <rFont val="Nationale Sans"/>
        <family val="2"/>
      </rPr>
      <t>(1)</t>
    </r>
  </si>
  <si>
    <r>
      <rPr>
        <sz val="5"/>
        <color rgb="FF000000"/>
        <rFont val="Nationale Sans"/>
        <family val="2"/>
      </rPr>
      <t xml:space="preserve">Portefeuilles de prêts hypothécaires résidentiels </t>
    </r>
    <r>
      <rPr>
        <vertAlign val="superscript"/>
        <sz val="5"/>
        <color rgb="FF000000"/>
        <rFont val="Nationale Sans"/>
        <family val="2"/>
      </rPr>
      <t>(2)</t>
    </r>
    <r>
      <rPr>
        <sz val="5"/>
        <color rgb="FF000000"/>
        <rFont val="Nationale Sans"/>
        <family val="2"/>
      </rPr>
      <t xml:space="preserve"> exposé par Ratio prêt-valeur moyen </t>
    </r>
    <r>
      <rPr>
        <vertAlign val="superscript"/>
        <sz val="5"/>
        <color rgb="FF000000"/>
        <rFont val="Nationale Sans"/>
        <family val="2"/>
      </rPr>
      <t>(1) (3)</t>
    </r>
  </si>
  <si>
    <r>
      <rPr>
        <sz val="5"/>
        <color rgb="FF000000"/>
        <rFont val="Nationale Sans"/>
        <family val="2"/>
      </rPr>
      <t>Portefeuilles de prêts hypothécaires résidentiels (amortissement restant)</t>
    </r>
    <r>
      <rPr>
        <vertAlign val="superscript"/>
        <sz val="5"/>
        <color rgb="FF000000"/>
        <rFont val="Nationale Sans"/>
        <family val="2"/>
      </rPr>
      <t xml:space="preserve"> (1) (4)</t>
    </r>
  </si>
  <si>
    <r>
      <rPr>
        <b/>
        <sz val="5"/>
        <color rgb="FF000000"/>
        <rFont val="Nationale Sans"/>
        <family val="2"/>
      </rPr>
      <t>Particuliers – Canada</t>
    </r>
  </si>
  <si>
    <r>
      <rPr>
        <sz val="5"/>
        <color rgb="FF000000"/>
        <rFont val="Nationale Sans"/>
        <family val="2"/>
      </rPr>
      <t>Assurés</t>
    </r>
  </si>
  <si>
    <r>
      <rPr>
        <sz val="5"/>
        <color rgb="FF000000"/>
        <rFont val="Nationale Sans"/>
        <family val="2"/>
      </rPr>
      <t>Non assurés</t>
    </r>
  </si>
  <si>
    <r>
      <rPr>
        <sz val="5"/>
        <color rgb="FF000000"/>
        <rFont val="Nationale Sans"/>
        <family val="2"/>
      </rPr>
      <t>Marges de crédit hypothécaires</t>
    </r>
  </si>
  <si>
    <r>
      <rPr>
        <sz val="5"/>
        <color rgb="FF000000"/>
        <rFont val="Nationale Sans"/>
        <family val="2"/>
      </rPr>
      <t>Total</t>
    </r>
  </si>
  <si>
    <r>
      <rPr>
        <sz val="5"/>
        <color rgb="FF000000"/>
        <rFont val="Nationale Sans"/>
        <family val="2"/>
      </rPr>
      <t>Particuliers</t>
    </r>
  </si>
  <si>
    <r>
      <rPr>
        <sz val="5"/>
        <color rgb="FF000000"/>
        <rFont val="Nationale Sans"/>
        <family val="2"/>
      </rPr>
      <t>Autres que particuliers</t>
    </r>
    <r>
      <rPr>
        <vertAlign val="superscript"/>
        <sz val="5"/>
        <color rgb="FF000000"/>
        <rFont val="Nationale Sans"/>
        <family val="2"/>
      </rPr>
      <t>(5)</t>
    </r>
  </si>
  <si>
    <r>
      <rPr>
        <sz val="5"/>
        <color rgb="FF000000"/>
        <rFont val="Nationale Sans"/>
        <family val="2"/>
      </rPr>
      <t>Non assurés</t>
    </r>
    <r>
      <rPr>
        <vertAlign val="superscript"/>
        <sz val="5"/>
        <color rgb="FF000000"/>
        <rFont val="Nationale Sans"/>
        <family val="2"/>
      </rPr>
      <t>(6)</t>
    </r>
  </si>
  <si>
    <r>
      <rPr>
        <sz val="5"/>
        <color rgb="FF000000"/>
        <rFont val="Nationale Sans"/>
        <family val="2"/>
      </rPr>
      <t>Marges de crédit hypothécaires</t>
    </r>
    <r>
      <rPr>
        <vertAlign val="superscript"/>
        <sz val="5"/>
        <color rgb="FF000000"/>
        <rFont val="Nationale Sans"/>
        <family val="2"/>
      </rPr>
      <t>(7)</t>
    </r>
  </si>
  <si>
    <r>
      <rPr>
        <sz val="5"/>
        <color rgb="FF000000"/>
        <rFont val="Nationale Sans"/>
        <family val="2"/>
      </rPr>
      <t>Canada</t>
    </r>
  </si>
  <si>
    <r>
      <rPr>
        <sz val="5"/>
        <color rgb="FF000000"/>
        <rFont val="Nationale Sans"/>
        <family val="2"/>
      </rPr>
      <t>Québec</t>
    </r>
  </si>
  <si>
    <r>
      <rPr>
        <b/>
        <sz val="5"/>
        <color rgb="FF000000"/>
        <rFont val="Nationale Sans"/>
        <family val="2"/>
      </rPr>
      <t>0 - 19 ans</t>
    </r>
  </si>
  <si>
    <r>
      <rPr>
        <sz val="5"/>
        <color rgb="FF000000"/>
        <rFont val="Nationale Sans"/>
        <family val="2"/>
      </rPr>
      <t>Ontario</t>
    </r>
  </si>
  <si>
    <r>
      <rPr>
        <b/>
        <sz val="5"/>
        <color rgb="FF000000"/>
        <rFont val="Nationale Sans"/>
        <family val="2"/>
      </rPr>
      <t>20 - 24 ans</t>
    </r>
  </si>
  <si>
    <r>
      <rPr>
        <sz val="5"/>
        <color rgb="FF000000"/>
        <rFont val="Nationale Sans"/>
        <family val="2"/>
      </rPr>
      <t>Alberta</t>
    </r>
  </si>
  <si>
    <r>
      <rPr>
        <b/>
        <sz val="5"/>
        <color rgb="FF000000"/>
        <rFont val="Nationale Sans"/>
        <family val="2"/>
      </rPr>
      <t>25 - 29 ans</t>
    </r>
  </si>
  <si>
    <r>
      <rPr>
        <sz val="5"/>
        <color rgb="FF000000"/>
        <rFont val="Nationale Sans"/>
        <family val="2"/>
      </rPr>
      <t>Colombie-Britannique</t>
    </r>
  </si>
  <si>
    <r>
      <rPr>
        <b/>
        <sz val="5"/>
        <color rgb="FF000000"/>
        <rFont val="Nationale Sans"/>
        <family val="2"/>
      </rPr>
      <t>30 - 34 ans</t>
    </r>
  </si>
  <si>
    <r>
      <rPr>
        <sz val="5"/>
        <color rgb="FF000000"/>
        <rFont val="Nationale Sans"/>
        <family val="2"/>
      </rPr>
      <t>Nouveau-Brunswick</t>
    </r>
  </si>
  <si>
    <r>
      <rPr>
        <b/>
        <sz val="5"/>
        <color rgb="FF000000"/>
        <rFont val="Nationale Sans"/>
        <family val="2"/>
      </rPr>
      <t>35 ans et +</t>
    </r>
  </si>
  <si>
    <r>
      <rPr>
        <sz val="5"/>
        <color rgb="FF000000"/>
        <rFont val="Nationale Sans"/>
        <family val="2"/>
      </rPr>
      <t>Saskatchewan</t>
    </r>
  </si>
  <si>
    <r>
      <rPr>
        <b/>
        <sz val="5"/>
        <color rgb="FF000000"/>
        <rFont val="Nationale Sans"/>
        <family val="2"/>
      </rPr>
      <t>Total</t>
    </r>
  </si>
  <si>
    <r>
      <rPr>
        <sz val="5"/>
        <color rgb="FF000000"/>
        <rFont val="Nationale Sans"/>
        <family val="2"/>
      </rPr>
      <t>Manitoba</t>
    </r>
  </si>
  <si>
    <r>
      <rPr>
        <sz val="5"/>
        <color rgb="FF000000"/>
        <rFont val="Nationale Sans"/>
        <family val="2"/>
      </rPr>
      <t xml:space="preserve">Autres provinces canadiennes </t>
    </r>
    <r>
      <rPr>
        <vertAlign val="superscript"/>
        <sz val="5"/>
        <color rgb="FF000000"/>
        <rFont val="Nationale Sans"/>
        <family val="2"/>
      </rPr>
      <t>(8)</t>
    </r>
  </si>
  <si>
    <r>
      <rPr>
        <sz val="5"/>
        <color rgb="FF000000"/>
        <rFont val="Nationale Sans"/>
        <family val="2"/>
      </rPr>
      <t>Particuliers – États-Unis, Cambodge_x000D_
   et autr</t>
    </r>
    <r>
      <rPr>
        <sz val="5"/>
        <rFont val="Nationale Sans"/>
        <family val="2"/>
      </rPr>
      <t>es</t>
    </r>
  </si>
  <si>
    <r>
      <rPr>
        <sz val="5"/>
        <color rgb="FF000000"/>
        <rFont val="Nationale Sans"/>
        <family val="2"/>
      </rPr>
      <t>Autres prêts hypothécaires résidentiels – _x000D_
  autres que particulier</t>
    </r>
    <r>
      <rPr>
        <vertAlign val="superscript"/>
        <sz val="5"/>
        <color rgb="FF000000"/>
        <rFont val="Nationale Sans"/>
        <family val="2"/>
      </rPr>
      <t>s (5) (</t>
    </r>
    <r>
      <rPr>
        <sz val="5"/>
        <rFont val="Nationale Sans"/>
        <family val="2"/>
      </rPr>
      <t>9)</t>
    </r>
  </si>
  <si>
    <r>
      <rPr>
        <b/>
        <sz val="5.5"/>
        <color rgb="FFFFFFFF"/>
        <rFont val="Nationale Sans"/>
        <family val="2"/>
      </rPr>
      <t xml:space="preserve"> T3 2025</t>
    </r>
  </si>
  <si>
    <r>
      <rPr>
        <b/>
        <sz val="5.5"/>
        <color rgb="FFFFFFFF"/>
        <rFont val="Nationale Sans"/>
        <family val="2"/>
      </rPr>
      <t xml:space="preserve"> T2 2025</t>
    </r>
  </si>
  <si>
    <r>
      <rPr>
        <sz val="4.5"/>
        <color rgb="FF000000"/>
        <rFont val="Nationale Sans"/>
        <family val="2"/>
      </rPr>
      <t>(1) Excluant les prêts hypothécaires à l'extérieur du Canada.</t>
    </r>
  </si>
  <si>
    <r>
      <rPr>
        <sz val="4.5"/>
        <color rgb="FF000000"/>
        <rFont val="Nationale Sans"/>
        <family val="2"/>
      </rPr>
      <t>(2) Incluant les marges de crédit hypothécaire.</t>
    </r>
  </si>
  <si>
    <r>
      <rPr>
        <sz val="4.5"/>
        <color rgb="FF000000"/>
        <rFont val="Nationale Sans"/>
        <family val="2"/>
      </rPr>
      <t>(3) L’actualisation de la valeur des propriétés se fait à partir des sous-indices par région et type de propriété Teranet-Banque Nationale.</t>
    </r>
  </si>
  <si>
    <r>
      <rPr>
        <sz val="4.5"/>
        <color rgb="FF000000"/>
        <rFont val="Nationale Sans"/>
        <family val="2"/>
      </rPr>
      <t>(4) Excluant l'amortissement pour la portion amortie des marges de crédit hypothécaires. La période d'amortissement restante est présentée.</t>
    </r>
  </si>
  <si>
    <r>
      <rPr>
        <sz val="4.5"/>
        <color rgb="FF000000"/>
        <rFont val="Nationale Sans"/>
        <family val="2"/>
      </rPr>
      <t>(5) Incluant les prêts hypothécaires résidentiels autres que particuliers (5 logements et plus) ainsi que les prêts hypothécaires résidentiels de 1 à 4 logements autres que Particuliers. En fonction des catégories d'emprunteurs selon les catégories d'actifs de Bâle.</t>
    </r>
  </si>
  <si>
    <r>
      <rPr>
        <sz val="4.5"/>
        <color rgb="FF000000"/>
        <rFont val="Nationale Sans"/>
        <family val="2"/>
      </rPr>
      <t>(6) Le RPV est calculé en utilisant le solde et la moyenne est pondérée par le solde de chaque prêt.</t>
    </r>
  </si>
  <si>
    <r>
      <rPr>
        <sz val="4.5"/>
        <color rgb="FF000000"/>
        <rFont val="Nationale Sans"/>
        <family val="2"/>
      </rPr>
      <t xml:space="preserve">(7) Le RPV est calculé en utilisant la limite autorisée et la moyenne est pondérée par la limite autorisée de chaque marge. Il inclut la portion rotative et la portion amortie. </t>
    </r>
  </si>
  <si>
    <r>
      <rPr>
        <sz val="4.5"/>
        <color rgb="FF000000"/>
        <rFont val="Nationale Sans"/>
        <family val="2"/>
      </rPr>
      <t>(8) Autres comprend: l'Île-du-Prince-Édouard, la Nouvelle-Écosse, Terre-Neuve et Labrador, les Territoires du Nord-Ouest, le Yukon.</t>
    </r>
  </si>
  <si>
    <r>
      <rPr>
        <sz val="4.5"/>
        <color rgb="FF000000"/>
        <rFont val="Nationale Sans"/>
        <family val="2"/>
      </rPr>
      <t>(9) Incluant également les prêts hypothécaires résidentiels DAC (États-Unis).</t>
    </r>
  </si>
  <si>
    <r>
      <rPr>
        <b/>
        <sz val="12.5"/>
        <color rgb="FFDE161D"/>
        <rFont val="Nationale Sans Medium"/>
        <family val="2"/>
      </rPr>
      <t xml:space="preserve">Répartition géographique des prêts bruts, prêts dépréciés bruts et provisions pour pertes de crédit </t>
    </r>
    <r>
      <rPr>
        <vertAlign val="superscript"/>
        <sz val="12.5"/>
        <color rgb="FFDE161D"/>
        <rFont val="Nationale Sans Medium"/>
        <family val="2"/>
      </rPr>
      <t>(1)</t>
    </r>
  </si>
  <si>
    <r>
      <rPr>
        <sz val="5"/>
        <color rgb="FFDE161D"/>
        <rFont val="Nationale Sans"/>
        <family val="2"/>
      </rPr>
      <t>(en millions de dollars canadiens)</t>
    </r>
  </si>
  <si>
    <r>
      <rPr>
        <b/>
        <sz val="5.5"/>
        <color rgb="FF000000"/>
        <rFont val="Nationale Sans"/>
        <family val="2"/>
      </rPr>
      <t>T3</t>
    </r>
  </si>
  <si>
    <r>
      <rPr>
        <b/>
        <sz val="5.5"/>
        <color rgb="FF000000"/>
        <rFont val="Nationale Sans"/>
        <family val="2"/>
      </rPr>
      <t>T2</t>
    </r>
  </si>
  <si>
    <r>
      <rPr>
        <b/>
        <sz val="5.5"/>
        <color rgb="FF000000"/>
        <rFont val="Nationale Sans"/>
        <family val="2"/>
      </rPr>
      <t>T1</t>
    </r>
  </si>
  <si>
    <r>
      <rPr>
        <sz val="5.5"/>
        <color rgb="FF000000"/>
        <rFont val="Nationale Sans"/>
        <family val="2"/>
      </rPr>
      <t xml:space="preserve">Prêts bruts </t>
    </r>
    <r>
      <rPr>
        <vertAlign val="superscript"/>
        <sz val="5.5"/>
        <color rgb="FF000000"/>
        <rFont val="Nationale Sans"/>
        <family val="2"/>
      </rPr>
      <t>(2)</t>
    </r>
  </si>
  <si>
    <r>
      <rPr>
        <sz val="5.5"/>
        <color rgb="FF000000"/>
        <rFont val="Nationale Sans"/>
        <family val="2"/>
      </rPr>
      <t xml:space="preserve">Prêts dépréciés bruts </t>
    </r>
    <r>
      <rPr>
        <vertAlign val="superscript"/>
        <sz val="5.5"/>
        <color rgb="FF000000"/>
        <rFont val="Nationale Sans"/>
        <family val="2"/>
      </rPr>
      <t>(3)</t>
    </r>
  </si>
  <si>
    <r>
      <rPr>
        <sz val="5.5"/>
        <color rgb="FF000000"/>
        <rFont val="Nationale Sans"/>
        <family val="2"/>
      </rPr>
      <t xml:space="preserve">Provisions pour pertes de crédit sur prêts dépréciés </t>
    </r>
    <r>
      <rPr>
        <vertAlign val="superscript"/>
        <sz val="5.5"/>
        <color rgb="FF000000"/>
        <rFont val="Nationale Sans"/>
        <family val="2"/>
      </rPr>
      <t>(4)</t>
    </r>
  </si>
  <si>
    <r>
      <rPr>
        <b/>
        <sz val="5.5"/>
        <color rgb="FF000000"/>
        <rFont val="Nationale Sans"/>
        <family val="2"/>
      </rPr>
      <t>Canada</t>
    </r>
  </si>
  <si>
    <r>
      <rPr>
        <sz val="5.5"/>
        <color rgb="FF000000"/>
        <rFont val="Nationale Sans"/>
        <family val="2"/>
      </rPr>
      <t xml:space="preserve">Hypothèques résidentielles </t>
    </r>
    <r>
      <rPr>
        <vertAlign val="superscript"/>
        <sz val="5.5"/>
        <color rgb="FF000000"/>
        <rFont val="Nationale Sans"/>
        <family val="2"/>
      </rPr>
      <t>(5)</t>
    </r>
  </si>
  <si>
    <r>
      <rPr>
        <sz val="5.5"/>
        <color rgb="FF000000"/>
        <rFont val="Nationale Sans"/>
        <family val="2"/>
      </rPr>
      <t>Crédits rotatifs admissibles</t>
    </r>
  </si>
  <si>
    <r>
      <rPr>
        <sz val="5.5"/>
        <color rgb="FF000000"/>
        <rFont val="Nationale Sans"/>
        <family val="2"/>
      </rPr>
      <t xml:space="preserve">Particuliers – autres </t>
    </r>
    <r>
      <rPr>
        <vertAlign val="superscript"/>
        <sz val="5.5"/>
        <color rgb="FF000000"/>
        <rFont val="Nationale Sans"/>
        <family val="2"/>
      </rPr>
      <t>(6)</t>
    </r>
  </si>
  <si>
    <r>
      <rPr>
        <sz val="5.5"/>
        <color rgb="FF000000"/>
        <rFont val="Nationale Sans"/>
        <family val="2"/>
      </rPr>
      <t xml:space="preserve">Autres que particuliers </t>
    </r>
    <r>
      <rPr>
        <vertAlign val="superscript"/>
        <sz val="5.5"/>
        <color rgb="FF000000"/>
        <rFont val="Nationale Sans"/>
        <family val="2"/>
      </rPr>
      <t>(7)</t>
    </r>
  </si>
  <si>
    <r>
      <rPr>
        <b/>
        <sz val="5.5"/>
        <color rgb="FF000000"/>
        <rFont val="Nationale Sans"/>
        <family val="2"/>
      </rPr>
      <t>États-Unis</t>
    </r>
  </si>
  <si>
    <r>
      <rPr>
        <b/>
        <sz val="5.5"/>
        <color rgb="FF000000"/>
        <rFont val="Nationale Sans"/>
        <family val="2"/>
      </rPr>
      <t>Europe</t>
    </r>
  </si>
  <si>
    <r>
      <rPr>
        <b/>
        <sz val="5.5"/>
        <color rgb="FF000000"/>
        <rFont val="Nationale Sans"/>
        <family val="2"/>
      </rPr>
      <t>Autres</t>
    </r>
  </si>
  <si>
    <r>
      <rPr>
        <sz val="5.5"/>
        <color rgb="FF000000"/>
        <rFont val="Nationale Sans"/>
        <family val="2"/>
      </rPr>
      <t xml:space="preserve">Total excluant les prêts DAC de Credigy </t>
    </r>
    <r>
      <rPr>
        <vertAlign val="superscript"/>
        <sz val="5.5"/>
        <color rgb="FF000000"/>
        <rFont val="Nationale Sans"/>
        <family val="2"/>
      </rPr>
      <t>(8)</t>
    </r>
  </si>
  <si>
    <r>
      <rPr>
        <sz val="5.5"/>
        <color rgb="FF000000"/>
        <rFont val="Nationale Sans"/>
        <family val="2"/>
      </rPr>
      <t>Prêts DAC de Credigy</t>
    </r>
  </si>
  <si>
    <r>
      <rPr>
        <sz val="5.5"/>
        <color rgb="FF000000"/>
        <rFont val="Nationale Sans"/>
        <family val="2"/>
      </rPr>
      <t xml:space="preserve">Non dépréciés </t>
    </r>
    <r>
      <rPr>
        <vertAlign val="superscript"/>
        <sz val="5.5"/>
        <color rgb="FF000000"/>
        <rFont val="Nationale Sans"/>
        <family val="2"/>
      </rPr>
      <t>(9)</t>
    </r>
    <r>
      <rPr>
        <sz val="5.5"/>
        <color rgb="FF000000"/>
        <rFont val="Nationale Sans"/>
        <family val="2"/>
      </rPr>
      <t xml:space="preserve"> – Particuliers</t>
    </r>
  </si>
  <si>
    <r>
      <rPr>
        <sz val="5.5"/>
        <color rgb="FF000000"/>
        <rFont val="Nationale Sans"/>
        <family val="2"/>
      </rPr>
      <t xml:space="preserve">Non dépréciés et dépréciés phase 3 </t>
    </r>
    <r>
      <rPr>
        <vertAlign val="superscript"/>
        <sz val="5.5"/>
        <color rgb="FF000000"/>
        <rFont val="Nationale Sans"/>
        <family val="2"/>
      </rPr>
      <t>(9)</t>
    </r>
    <r>
      <rPr>
        <sz val="5.5"/>
        <color rgb="FF000000"/>
        <rFont val="Nationale Sans"/>
        <family val="2"/>
      </rPr>
      <t xml:space="preserve"> – Autres que particuliers</t>
    </r>
  </si>
  <si>
    <r>
      <rPr>
        <b/>
        <sz val="5.5"/>
        <color rgb="FF000000"/>
        <rFont val="Nationale Sans"/>
        <family val="2"/>
      </rPr>
      <t>T4</t>
    </r>
  </si>
  <si>
    <r>
      <rPr>
        <sz val="5"/>
        <color rgb="FF000000"/>
        <rFont val="Nationale Sans"/>
        <family val="2"/>
      </rPr>
      <t>(1) L'information géographique est fondée sur l'adresse de l'emprunteur (pays).</t>
    </r>
  </si>
  <si>
    <r>
      <rPr>
        <sz val="5"/>
        <color rgb="FF000000"/>
        <rFont val="Nationale Sans"/>
        <family val="2"/>
      </rPr>
      <t>(2) Les prêts bruts comprennent les actifs titrisés.</t>
    </r>
  </si>
  <si>
    <r>
      <rPr>
        <sz val="5"/>
        <color rgb="FF000000"/>
        <rFont val="Nationale Sans"/>
        <family val="2"/>
      </rPr>
      <t>(3) Tous les prêts classés en phase 3 selon le modèle de détermination des pertes de crédit attendues et les prêts DAC représentent les prêts dépréciés.</t>
    </r>
  </si>
  <si>
    <r>
      <rPr>
        <sz val="5"/>
        <color rgb="FF000000"/>
        <rFont val="Nationale Sans"/>
        <family val="2"/>
      </rPr>
      <t>(4) Provisions pour pertes de crédit sur les montants utilisés.</t>
    </r>
  </si>
  <si>
    <r>
      <rPr>
        <sz val="5"/>
        <color rgb="FF000000"/>
        <rFont val="Nationale Sans"/>
        <family val="2"/>
      </rPr>
      <t>(5) Incluant les prêts hypothécaires résidentiels d'un à quatre logements (selon la définition Bâle) ainsi que les marges de crédit hypothécaires.</t>
    </r>
  </si>
  <si>
    <r>
      <rPr>
        <sz val="5"/>
        <color rgb="FF000000"/>
        <rFont val="Nationale Sans"/>
        <family val="2"/>
      </rPr>
      <t>(6) Incluant les prêts à la consommation et les autres prêts aux particuliers, mais excluant les prêts aux petites et moyennes entreprises présentés dans les prêts Autres que particuliers.</t>
    </r>
  </si>
  <si>
    <r>
      <rPr>
        <sz val="5"/>
        <color rgb="FF000000"/>
        <rFont val="Nationale Sans"/>
        <family val="2"/>
      </rPr>
      <t>(7) Incluant les PH résidentiels de 5 logements ou plus et les prêts aux petites et moyennes entreprises.</t>
    </r>
  </si>
  <si>
    <r>
      <rPr>
        <sz val="5"/>
        <color rgb="FF000000"/>
        <rFont val="Nationale Sans"/>
        <family val="2"/>
      </rPr>
      <t>(8) Pour le détail des mesures financières non conformes aux PCGR, consulter le « Mode de présentation de l’information » dans le Rapport aux actionnaires pour le troisième trimestre 2026, disponible sur le site Internet de la Banque, à l'adresse bnc.ca, ou sur celui de SEDAR+, à l'adresse sedarplus.ca.</t>
    </r>
  </si>
  <si>
    <r>
      <rPr>
        <sz val="5"/>
        <color rgb="FF000000"/>
        <rFont val="Nationale Sans"/>
        <family val="2"/>
      </rPr>
      <t>(9) Incluant les autres actifs financiers au coût amorti et les engagements hors bilan.</t>
    </r>
  </si>
  <si>
    <r>
      <rPr>
        <b/>
        <sz val="14"/>
        <color rgb="FFDE161D"/>
        <rFont val="Nationale Sans Medium"/>
        <family val="2"/>
      </rPr>
      <t>Prêts dépréciés par secteur</t>
    </r>
    <r>
      <rPr>
        <sz val="14"/>
        <color rgb="FFDE161D"/>
        <rFont val="Nationale Sans Medium"/>
        <family val="2"/>
      </rPr>
      <t xml:space="preserve"> </t>
    </r>
    <r>
      <rPr>
        <vertAlign val="superscript"/>
        <sz val="14"/>
        <color rgb="FFDE161D"/>
        <rFont val="Nationale Sans Medium"/>
        <family val="2"/>
      </rPr>
      <t>(1)</t>
    </r>
  </si>
  <si>
    <r>
      <rPr>
        <sz val="7"/>
        <color rgb="FFDE161D"/>
        <rFont val="Nationale Sans"/>
        <family val="2"/>
      </rPr>
      <t>(en millions de dollars canadiens, sauf indication contraire)</t>
    </r>
  </si>
  <si>
    <r>
      <rPr>
        <b/>
        <sz val="7.5"/>
        <color rgb="FF000000"/>
        <rFont val="Nationale Sans"/>
        <family val="2"/>
      </rPr>
      <t xml:space="preserve">Prêts dépréciés bruts </t>
    </r>
    <r>
      <rPr>
        <vertAlign val="superscript"/>
        <sz val="7.5"/>
        <color rgb="FF000000"/>
        <rFont val="Nationale Sans"/>
        <family val="2"/>
      </rPr>
      <t>(2)</t>
    </r>
  </si>
  <si>
    <r>
      <rPr>
        <sz val="7.5"/>
        <color rgb="FF000000"/>
        <rFont val="Nationale Sans"/>
        <family val="2"/>
      </rPr>
      <t>Particuliers et Entreprises</t>
    </r>
  </si>
  <si>
    <r>
      <rPr>
        <sz val="7.5"/>
        <color rgb="FF000000"/>
        <rFont val="Nationale Sans"/>
        <family val="2"/>
      </rPr>
      <t>Services aux particuliers</t>
    </r>
  </si>
  <si>
    <r>
      <rPr>
        <sz val="7.5"/>
        <color rgb="FF000000"/>
        <rFont val="Nationale Sans"/>
        <family val="2"/>
      </rPr>
      <t>Services aux entreprises</t>
    </r>
  </si>
  <si>
    <r>
      <rPr>
        <sz val="7.5"/>
        <color rgb="FF000000"/>
        <rFont val="Nationale Sans"/>
        <family val="2"/>
      </rPr>
      <t>Gestion de patrimoine</t>
    </r>
  </si>
  <si>
    <r>
      <rPr>
        <sz val="7.5"/>
        <color rgb="FF000000"/>
        <rFont val="Nationale Sans"/>
        <family val="2"/>
      </rPr>
      <t>Marchés des capitaux</t>
    </r>
  </si>
  <si>
    <r>
      <rPr>
        <sz val="7.5"/>
        <color rgb="FF000000"/>
        <rFont val="Nationale Sans"/>
        <family val="2"/>
      </rPr>
      <t>Financement spécialisé aux États-Unis et International</t>
    </r>
  </si>
  <si>
    <r>
      <rPr>
        <sz val="7.5"/>
        <color rgb="FF000000"/>
        <rFont val="Nationale Sans"/>
        <family val="2"/>
      </rPr>
      <t>Credigy</t>
    </r>
  </si>
  <si>
    <r>
      <rPr>
        <sz val="7.5"/>
        <color rgb="FF000000"/>
        <rFont val="Nationale Sans"/>
        <family val="2"/>
      </rPr>
      <t>ABA Bank</t>
    </r>
  </si>
  <si>
    <r>
      <rPr>
        <sz val="7.5"/>
        <color rgb="FF000000"/>
        <rFont val="Nationale Sans"/>
        <family val="2"/>
      </rPr>
      <t>International</t>
    </r>
  </si>
  <si>
    <r>
      <rPr>
        <sz val="7.5"/>
        <color rgb="FF000000"/>
        <rFont val="Nationale Sans"/>
        <family val="2"/>
      </rPr>
      <t>Autres</t>
    </r>
  </si>
  <si>
    <r>
      <rPr>
        <b/>
        <sz val="7.5"/>
        <color rgb="FF000000"/>
        <rFont val="Nationale Sans"/>
        <family val="2"/>
      </rPr>
      <t xml:space="preserve">Prêts dépréciés bruts excluant les prêts DAC de Credigy </t>
    </r>
    <r>
      <rPr>
        <vertAlign val="superscript"/>
        <sz val="7.5"/>
        <color rgb="FF000000"/>
        <rFont val="Nationale Sans"/>
        <family val="2"/>
      </rPr>
      <t>(3) (4)</t>
    </r>
  </si>
  <si>
    <r>
      <rPr>
        <b/>
        <sz val="7.5"/>
        <color rgb="FF000000"/>
        <rFont val="Nationale Sans"/>
        <family val="2"/>
      </rPr>
      <t>Prêts DAC de Credigy</t>
    </r>
  </si>
  <si>
    <r>
      <rPr>
        <b/>
        <sz val="7.5"/>
        <color rgb="FF000000"/>
        <rFont val="Nationale Sans"/>
        <family val="2"/>
      </rPr>
      <t xml:space="preserve">Prêts dépréciés bruts en % du total des prêts </t>
    </r>
    <r>
      <rPr>
        <vertAlign val="superscript"/>
        <sz val="7.5"/>
        <color rgb="FF000000"/>
        <rFont val="Nationale Sans"/>
        <family val="2"/>
      </rPr>
      <t>(6)</t>
    </r>
  </si>
  <si>
    <r>
      <rPr>
        <b/>
        <sz val="7.5"/>
        <color rgb="FF000000"/>
        <rFont val="Nationale Sans"/>
        <family val="2"/>
      </rPr>
      <t>Prêts dépréciés nets</t>
    </r>
    <r>
      <rPr>
        <sz val="7.5"/>
        <color rgb="FF000000"/>
        <rFont val="Nationale Sans"/>
        <family val="2"/>
      </rPr>
      <t xml:space="preserve"> </t>
    </r>
    <r>
      <rPr>
        <vertAlign val="superscript"/>
        <sz val="7.5"/>
        <color rgb="FF000000"/>
        <rFont val="Nationale Sans"/>
        <family val="2"/>
      </rPr>
      <t>(2) (6) (7)</t>
    </r>
  </si>
  <si>
    <r>
      <rPr>
        <sz val="7.5"/>
        <color rgb="FF000000"/>
        <rFont val="Nationale Sans"/>
        <family val="2"/>
      </rPr>
      <t xml:space="preserve">Services aux particuliers </t>
    </r>
  </si>
  <si>
    <r>
      <rPr>
        <sz val="7.5"/>
        <color rgb="FF000000"/>
        <rFont val="Nationale Sans"/>
        <family val="2"/>
      </rPr>
      <t xml:space="preserve">Gestion de patrimoine </t>
    </r>
  </si>
  <si>
    <r>
      <rPr>
        <b/>
        <sz val="7.5"/>
        <color rgb="FF000000"/>
        <rFont val="Nationale Sans"/>
        <family val="2"/>
      </rPr>
      <t xml:space="preserve">Prêts dépréciés nets excluant les prêts DAC de Credigy </t>
    </r>
    <r>
      <rPr>
        <vertAlign val="superscript"/>
        <sz val="7.5"/>
        <color rgb="FF000000"/>
        <rFont val="Nationale Sans"/>
        <family val="2"/>
      </rPr>
      <t>(3) (4)</t>
    </r>
  </si>
  <si>
    <r>
      <rPr>
        <b/>
        <sz val="7.5"/>
        <color rgb="FF000000"/>
        <rFont val="Nationale Sans"/>
        <family val="2"/>
      </rPr>
      <t xml:space="preserve">Prêts dépréciés nets en % du total des prêts </t>
    </r>
    <r>
      <rPr>
        <vertAlign val="superscript"/>
        <sz val="7.5"/>
        <color rgb="FF000000"/>
        <rFont val="Nationale Sans"/>
        <family val="2"/>
      </rPr>
      <t>(6)</t>
    </r>
  </si>
  <si>
    <r>
      <rPr>
        <sz val="6"/>
        <color rgb="FF000000"/>
        <rFont val="Nationale Sans"/>
        <family val="2"/>
      </rPr>
      <t>(3) Pour le détail des mesures financières non conformes aux PCGR, consulter le « Mode de présentation de l’information » dans le Rapport aux actionnaires pour le troisième trimestre 2026, disponible sur le site Internet de la Banque, à l’adresse bnc.ca, ou sur celui de SEDAR+, à l’adresse sedarplus.ca.</t>
    </r>
  </si>
  <si>
    <r>
      <rPr>
        <sz val="6"/>
        <color rgb="FF000000"/>
        <rFont val="Nationale Sans"/>
        <family val="2"/>
      </rPr>
      <t>(4) La présentation avait été modifiée en T2 2025 et les données comparatives n’avaient pas été ajustées pour refléter ce changement puisque les montants étaient jugés non significatifs. Avant T2 2025, les montants excluaient aussi les prêts DAC bruts acquis de SVB en T4 2023 (T1 2025 : 21 M$, T4 2024 : 26 M$, T3 2024 : 31 M$, T2 2024 : 34 M$, T1 2024 : 39 M$) et les prêts DAC nets (T1 2025 : 14 M$, T4 2024 : 22 M$, T3 2024 : 27 M$, T2 2024 : 31 M$, T1 2024 : 37 M$).</t>
    </r>
  </si>
  <si>
    <r>
      <rPr>
        <sz val="6"/>
        <color rgb="FF000000"/>
        <rFont val="Nationale Sans"/>
        <family val="2"/>
      </rPr>
      <t>(5)  Pour le détail des ratios non conformes aux PCGR, consulter le « Mode de présentation de l’information » dans le Rapport aux actionnaires pour le troisième trimestre 2026, disponible sur le site Internet de la Banque, à l'adresse bnc.ca, ou sur celui de SEDAR+, à l'adresse sedarplus.ca.</t>
    </r>
  </si>
  <si>
    <r>
      <rPr>
        <sz val="6"/>
        <color rgb="FF000000"/>
        <rFont val="Nationale Sans"/>
        <family val="2"/>
      </rPr>
      <t>(6) Pour plus de détails sur la composition de ces mesures, consulter le « Glossaire » dans le Rapport aux actionnaires pour le troisième trimestre 2026, disponible sur le site Internet de la Banque, à l'adresse bnc.ca, ou sur celui de SEDAR+, à l'adresse sedarplus.ca.</t>
    </r>
  </si>
  <si>
    <r>
      <rPr>
        <sz val="6"/>
        <color rgb="FF000000"/>
        <rFont val="Nationale Sans"/>
        <family val="2"/>
      </rPr>
      <t>(7) Les prêts dépréciés nets sont présentés déduction faite des provisions pour pertes de crédit sur les montants utilisés des prêts dépréciés.</t>
    </r>
  </si>
  <si>
    <r>
      <rPr>
        <b/>
        <sz val="14"/>
        <color rgb="FFE41C23"/>
        <rFont val="Nationale Sans Medium"/>
        <family val="2"/>
      </rPr>
      <t>Rapprochement des prêts dépréciés bruts excluant les prêts DAC de Credigy</t>
    </r>
    <r>
      <rPr>
        <sz val="14"/>
        <color rgb="FFE41C23"/>
        <rFont val="Nationale Sans Medium"/>
        <family val="2"/>
      </rPr>
      <t xml:space="preserve"> </t>
    </r>
    <r>
      <rPr>
        <vertAlign val="superscript"/>
        <sz val="14"/>
        <color rgb="FFE41C23"/>
        <rFont val="Nationale Sans Medium"/>
        <family val="2"/>
      </rPr>
      <t>(1) (2)</t>
    </r>
  </si>
  <si>
    <r>
      <rPr>
        <sz val="7"/>
        <color rgb="FFE41C23"/>
        <rFont val="Nationale Sans"/>
        <family val="2"/>
      </rPr>
      <t>(en millions de dollars canadiens)</t>
    </r>
  </si>
  <si>
    <r>
      <rPr>
        <b/>
        <sz val="7"/>
        <color rgb="FFFFFFFF"/>
        <rFont val="Nationale Sans"/>
        <family val="2"/>
      </rPr>
      <t>Année Complète</t>
    </r>
  </si>
  <si>
    <r>
      <rPr>
        <b/>
        <sz val="7"/>
        <color rgb="FF000000"/>
        <rFont val="Nationale Sans"/>
        <family val="2"/>
      </rPr>
      <t xml:space="preserve">Formation des prêts dépréciés bruts excluant les prêts DAC de Credigy </t>
    </r>
    <r>
      <rPr>
        <vertAlign val="superscript"/>
        <sz val="7"/>
        <color rgb="FF000000"/>
        <rFont val="Nationale Sans"/>
        <family val="2"/>
      </rPr>
      <t>(1)</t>
    </r>
    <r>
      <rPr>
        <sz val="7"/>
        <color rgb="FF000000"/>
        <rFont val="Nationale Sans"/>
        <family val="2"/>
      </rPr>
      <t xml:space="preserve"> </t>
    </r>
    <r>
      <rPr>
        <vertAlign val="superscript"/>
        <sz val="7"/>
        <color rgb="FF000000"/>
        <rFont val="Nationale Sans"/>
        <family val="2"/>
      </rPr>
      <t>(2) (3)</t>
    </r>
    <r>
      <rPr>
        <b/>
        <sz val="7"/>
        <color rgb="FF000000"/>
        <rFont val="Nationale Sans"/>
        <family val="2"/>
      </rPr>
      <t>_x000D_
  (par secteu</t>
    </r>
    <r>
      <rPr>
        <b/>
        <sz val="7"/>
        <rFont val="Nationale Sans"/>
        <family val="2"/>
      </rPr>
      <t>r)</t>
    </r>
  </si>
  <si>
    <r>
      <rPr>
        <b/>
        <sz val="7"/>
        <color rgb="FF000000"/>
        <rFont val="Nationale Sans"/>
        <family val="2"/>
      </rPr>
      <t>Solde au début</t>
    </r>
  </si>
  <si>
    <r>
      <rPr>
        <b/>
        <sz val="7"/>
        <color rgb="FF000000"/>
        <rFont val="Nationale Sans"/>
        <family val="2"/>
      </rPr>
      <t>Radiations</t>
    </r>
  </si>
  <si>
    <r>
      <rPr>
        <sz val="7"/>
        <color rgb="FF000000"/>
        <rFont val="Nationale Sans"/>
        <family val="2"/>
      </rPr>
      <t xml:space="preserve">   Particuliers et Entreprises</t>
    </r>
  </si>
  <si>
    <r>
      <rPr>
        <sz val="7"/>
        <color rgb="FF000000"/>
        <rFont val="Nationale Sans"/>
        <family val="2"/>
      </rPr>
      <t xml:space="preserve">Services aux particuliers </t>
    </r>
  </si>
  <si>
    <r>
      <rPr>
        <sz val="7"/>
        <color rgb="FF000000"/>
        <rFont val="Nationale Sans"/>
        <family val="2"/>
      </rPr>
      <t>Cartes de crédit</t>
    </r>
  </si>
  <si>
    <r>
      <rPr>
        <sz val="7"/>
        <color rgb="FF000000"/>
        <rFont val="Nationale Sans"/>
        <family val="2"/>
      </rPr>
      <t>Services aux entreprises</t>
    </r>
  </si>
  <si>
    <r>
      <rPr>
        <sz val="7"/>
        <color rgb="FF000000"/>
        <rFont val="Nationale Sans"/>
        <family val="2"/>
      </rPr>
      <t xml:space="preserve">   Gestion de patrimoine</t>
    </r>
  </si>
  <si>
    <r>
      <rPr>
        <sz val="7"/>
        <color rgb="FF000000"/>
        <rFont val="Nationale Sans"/>
        <family val="2"/>
      </rPr>
      <t xml:space="preserve">   Marchés des capitaux</t>
    </r>
  </si>
  <si>
    <r>
      <rPr>
        <sz val="7"/>
        <color rgb="FF000000"/>
        <rFont val="Nationale Sans"/>
        <family val="2"/>
      </rPr>
      <t xml:space="preserve">   Financement spécialisé aux États-Unis et International</t>
    </r>
  </si>
  <si>
    <r>
      <rPr>
        <sz val="7"/>
        <color rgb="FF000000"/>
        <rFont val="Nationale Sans"/>
        <family val="2"/>
      </rPr>
      <t>Credigy</t>
    </r>
  </si>
  <si>
    <r>
      <rPr>
        <sz val="7"/>
        <color rgb="FF000000"/>
        <rFont val="Nationale Sans"/>
        <family val="2"/>
      </rPr>
      <t>ABA Bank</t>
    </r>
  </si>
  <si>
    <r>
      <rPr>
        <sz val="7"/>
        <color rgb="FF000000"/>
        <rFont val="Nationale Sans"/>
        <family val="2"/>
      </rPr>
      <t>International</t>
    </r>
  </si>
  <si>
    <r>
      <rPr>
        <sz val="7"/>
        <color rgb="FF000000"/>
        <rFont val="Nationale Sans"/>
        <family val="2"/>
      </rPr>
      <t xml:space="preserve">   Autres</t>
    </r>
  </si>
  <si>
    <r>
      <rPr>
        <b/>
        <sz val="7"/>
        <color rgb="FF000000"/>
        <rFont val="Nationale Sans"/>
        <family val="2"/>
      </rPr>
      <t>Formation</t>
    </r>
  </si>
  <si>
    <r>
      <rPr>
        <sz val="7"/>
        <color rgb="FF000000"/>
        <rFont val="Nationale Sans"/>
        <family val="2"/>
      </rPr>
      <t>Services aux particuliers</t>
    </r>
  </si>
  <si>
    <r>
      <rPr>
        <sz val="7"/>
        <color rgb="FF000000"/>
        <rFont val="Nationale Sans"/>
        <family val="2"/>
      </rPr>
      <t xml:space="preserve">   Gestion de patrimoine </t>
    </r>
  </si>
  <si>
    <r>
      <rPr>
        <b/>
        <sz val="7"/>
        <color rgb="FF000000"/>
        <rFont val="Nationale Sans"/>
        <family val="2"/>
      </rPr>
      <t>Solde à la fin</t>
    </r>
  </si>
  <si>
    <r>
      <rPr>
        <b/>
        <sz val="7"/>
        <color rgb="FF000000"/>
        <rFont val="Nationale Sans"/>
        <family val="2"/>
      </rPr>
      <t xml:space="preserve">Formation des prêts dépréciés bruts excluant les prêts DAC de Credigy </t>
    </r>
    <r>
      <rPr>
        <vertAlign val="superscript"/>
        <sz val="7"/>
        <color rgb="FF000000"/>
        <rFont val="Nationale Sans"/>
        <family val="2"/>
      </rPr>
      <t>(1) (2) (3)</t>
    </r>
    <r>
      <rPr>
        <b/>
        <sz val="7"/>
        <color rgb="FF000000"/>
        <rFont val="Nationale Sans"/>
        <family val="2"/>
      </rPr>
      <t xml:space="preserve"> _x000D_
  (par activit</t>
    </r>
    <r>
      <rPr>
        <b/>
        <sz val="7"/>
        <rFont val="Nationale Sans"/>
        <family val="2"/>
      </rPr>
      <t>é)</t>
    </r>
  </si>
  <si>
    <r>
      <rPr>
        <sz val="7"/>
        <color rgb="FF000000"/>
        <rFont val="Nationale Sans"/>
        <family val="2"/>
      </rPr>
      <t xml:space="preserve">Classés à titre de prêts dépréciés au cours de la période </t>
    </r>
    <r>
      <rPr>
        <vertAlign val="superscript"/>
        <sz val="7"/>
        <color rgb="FF000000"/>
        <rFont val="Nationale Sans"/>
        <family val="2"/>
      </rPr>
      <t>(4)</t>
    </r>
  </si>
  <si>
    <r>
      <rPr>
        <sz val="7"/>
        <color rgb="FF000000"/>
        <rFont val="Nationale Sans"/>
        <family val="2"/>
      </rPr>
      <t>Transférés à titre de prêts performants au cours de la période</t>
    </r>
  </si>
  <si>
    <r>
      <rPr>
        <sz val="7"/>
        <color rgb="FF000000"/>
        <rFont val="Nationale Sans"/>
        <family val="2"/>
      </rPr>
      <t>Remboursements nets</t>
    </r>
  </si>
  <si>
    <r>
      <rPr>
        <sz val="7"/>
        <color rgb="FF000000"/>
        <rFont val="Nationale Sans"/>
        <family val="2"/>
      </rPr>
      <t>Dispositions de prêts</t>
    </r>
  </si>
  <si>
    <r>
      <rPr>
        <sz val="7"/>
        <color rgb="FF000000"/>
        <rFont val="Nationale Sans"/>
        <family val="2"/>
      </rPr>
      <t>Radiations</t>
    </r>
  </si>
  <si>
    <r>
      <rPr>
        <sz val="7"/>
        <color rgb="FF000000"/>
        <rFont val="Nationale Sans"/>
        <family val="2"/>
      </rPr>
      <t>Variations des taux de change et autres mouvements</t>
    </r>
  </si>
  <si>
    <r>
      <rPr>
        <sz val="6"/>
        <color rgb="FF000000"/>
        <rFont val="Nationale Sans"/>
        <family val="2"/>
      </rPr>
      <t>(1) La présentation avait été modifiée en T2 2025 et les données comparatives n’avaient pas été ajustées pour refléter ce changement puisque les montants étaient jugés non significatifs. Avant T2 2025, les montants excluaient aussi les prêts DAC bruts acquis de SVB en T4 2023 (T1 2025 : 21 M$, T4 2024 : 26 M$, T3 2024 : 31 M$, T2 2024 : 34 M$, T1 2024 : 39 M$).</t>
    </r>
  </si>
  <si>
    <r>
      <rPr>
        <sz val="6"/>
        <color rgb="FF000000"/>
        <rFont val="Nationale Sans"/>
        <family val="2"/>
      </rPr>
      <t>(2) Pour le détail des mesures financières non conformes aux PCGR, consulter le « Mode de présentation de l’information » dans le Rapport aux actionnaires pour le troisième trimestre 2026, disponible sur le site Internet de la Banque, à l'adresse bnc.ca, ou sur celui de SEDAR+, à l'adresse sedarplus.ca.</t>
    </r>
  </si>
  <si>
    <r>
      <rPr>
        <sz val="6"/>
        <color rgb="FF000000"/>
        <rFont val="Nationale Sans"/>
        <family val="2"/>
      </rPr>
      <t>(3) Tenaient compte des engagements de clients en contrepartie d'acceptations pour les trimestres de 2024 (excepté T4 2024).</t>
    </r>
  </si>
  <si>
    <r>
      <rPr>
        <sz val="6"/>
        <color rgb="FF000000"/>
        <rFont val="Nationale Sans"/>
        <family val="2"/>
      </rPr>
      <t>(4) Pour T2 2026, le montant total inclut 40 M$ de prêts DAC acquis de BLC et pour T2 2025, le montant total incluait 604 M$ de prêts DAC acquis de CWB.</t>
    </r>
  </si>
  <si>
    <r>
      <rPr>
        <b/>
        <sz val="14"/>
        <color rgb="FFDE161D"/>
        <rFont val="Nationale Sans Medium"/>
        <family val="2"/>
      </rPr>
      <t>Rapprochement des provisions pour pertes de crédit</t>
    </r>
  </si>
  <si>
    <r>
      <rPr>
        <b/>
        <sz val="7.5"/>
        <color rgb="FF000000"/>
        <rFont val="Nationale Sans"/>
        <family val="2"/>
      </rPr>
      <t xml:space="preserve">Dépréciés </t>
    </r>
    <r>
      <rPr>
        <vertAlign val="superscript"/>
        <sz val="7.5"/>
        <color rgb="FF000000"/>
        <rFont val="Nationale Sans"/>
        <family val="2"/>
      </rPr>
      <t>(1)</t>
    </r>
  </si>
  <si>
    <r>
      <rPr>
        <b/>
        <sz val="7.5"/>
        <color rgb="FF000000"/>
        <rFont val="Nationale Sans"/>
        <family val="2"/>
      </rPr>
      <t>Solde au début</t>
    </r>
  </si>
  <si>
    <r>
      <rPr>
        <sz val="7.5"/>
        <color rgb="FF000000"/>
        <rFont val="Nationale Sans"/>
        <family val="2"/>
      </rPr>
      <t>Dotations aux pertes de crédit</t>
    </r>
  </si>
  <si>
    <r>
      <rPr>
        <sz val="7.5"/>
        <color rgb="FF000000"/>
        <rFont val="Nationale Sans"/>
        <family val="2"/>
      </rPr>
      <t>Radiations</t>
    </r>
  </si>
  <si>
    <r>
      <rPr>
        <sz val="7.5"/>
        <color rgb="FF000000"/>
        <rFont val="Nationale Sans"/>
        <family val="2"/>
      </rPr>
      <t>Dispositions</t>
    </r>
  </si>
  <si>
    <r>
      <rPr>
        <sz val="7.5"/>
        <color rgb="FF000000"/>
        <rFont val="Nationale Sans"/>
        <family val="2"/>
      </rPr>
      <t>Recouvrements</t>
    </r>
  </si>
  <si>
    <r>
      <rPr>
        <sz val="7.5"/>
        <color rgb="FF000000"/>
        <rFont val="Nationale Sans"/>
        <family val="2"/>
      </rPr>
      <t>Variations des taux de change et autres</t>
    </r>
  </si>
  <si>
    <r>
      <rPr>
        <b/>
        <sz val="7.5"/>
        <color rgb="FF000000"/>
        <rFont val="Nationale Sans"/>
        <family val="2"/>
      </rPr>
      <t>Solde à la fin</t>
    </r>
  </si>
  <si>
    <r>
      <rPr>
        <b/>
        <sz val="7.5"/>
        <color rgb="FF000000"/>
        <rFont val="Nationale Sans"/>
        <family val="2"/>
      </rPr>
      <t>Non dépréciés</t>
    </r>
  </si>
  <si>
    <r>
      <rPr>
        <b/>
        <sz val="7.5"/>
        <color rgb="FF000000"/>
        <rFont val="Arial"/>
        <family val="2"/>
      </rPr>
      <t>−</t>
    </r>
  </si>
  <si>
    <r>
      <rPr>
        <b/>
        <sz val="7.5"/>
        <color rgb="FF000000"/>
        <rFont val="Nationale Sans"/>
        <family val="2"/>
      </rPr>
      <t xml:space="preserve">Total des provisions pour pertes de crédit </t>
    </r>
  </si>
  <si>
    <r>
      <rPr>
        <b/>
        <sz val="7.5"/>
        <color rgb="FF000000"/>
        <rFont val="Nationale Sans"/>
        <family val="2"/>
      </rPr>
      <t>par phase</t>
    </r>
  </si>
  <si>
    <r>
      <rPr>
        <b/>
        <sz val="7.5"/>
        <color rgb="FF000000"/>
        <rFont val="Nationale Sans"/>
        <family val="2"/>
      </rPr>
      <t>Total des provisions pour pertes de crédit</t>
    </r>
  </si>
  <si>
    <r>
      <rPr>
        <sz val="7.5"/>
        <color rgb="FF000000"/>
        <rFont val="Nationale Sans"/>
        <family val="2"/>
      </rPr>
      <t xml:space="preserve">Prêts au coût amorti </t>
    </r>
    <r>
      <rPr>
        <vertAlign val="superscript"/>
        <sz val="7.5"/>
        <color rgb="FF000000"/>
        <rFont val="Nationale Sans"/>
        <family val="2"/>
      </rPr>
      <t>(2)</t>
    </r>
  </si>
  <si>
    <r>
      <rPr>
        <sz val="7.5"/>
        <color rgb="FF000000"/>
        <rFont val="Nationale Sans"/>
        <family val="2"/>
      </rPr>
      <t>Montants utilisés</t>
    </r>
  </si>
  <si>
    <r>
      <rPr>
        <sz val="7.5"/>
        <color rgb="FF000000"/>
        <rFont val="Nationale Sans"/>
        <family val="2"/>
      </rPr>
      <t xml:space="preserve">Engagements inutilisés </t>
    </r>
    <r>
      <rPr>
        <vertAlign val="superscript"/>
        <sz val="7.5"/>
        <color rgb="FF000000"/>
        <rFont val="Nationale Sans"/>
        <family val="2"/>
      </rPr>
      <t>(3)</t>
    </r>
  </si>
  <si>
    <r>
      <rPr>
        <sz val="7.5"/>
        <color rgb="FF000000"/>
        <rFont val="Nationale Sans"/>
        <family val="2"/>
      </rPr>
      <t xml:space="preserve">Autres </t>
    </r>
    <r>
      <rPr>
        <vertAlign val="superscript"/>
        <sz val="7.5"/>
        <color rgb="FF000000"/>
        <rFont val="Nationale Sans"/>
        <family val="2"/>
      </rPr>
      <t>(4)</t>
    </r>
  </si>
  <si>
    <r>
      <rPr>
        <b/>
        <sz val="7.5"/>
        <color rgb="FF000000"/>
        <rFont val="Nationale Sans"/>
        <family val="2"/>
      </rPr>
      <t>par phase (excluant FSEU&amp;I)</t>
    </r>
  </si>
  <si>
    <r>
      <rPr>
        <sz val="6"/>
        <color rgb="FF000000"/>
        <rFont val="Nationale Sans"/>
        <family val="2"/>
      </rPr>
      <t>(1) Tous les prêts classés en phase 3 selon le modèle de détermination des pertes de crédit attendues et les prêts DAC représentent les prêts dépréciés.</t>
    </r>
  </si>
  <si>
    <r>
      <rPr>
        <sz val="6"/>
        <color rgb="FF000000"/>
        <rFont val="Nationale Sans"/>
        <family val="2"/>
      </rPr>
      <t>(2) Tenaient compte des engagements de clients en contrepartie d'acceptations pour les trimestres de 2024 (excepté T4 2024).</t>
    </r>
  </si>
  <si>
    <r>
      <rPr>
        <sz val="6"/>
        <color rgb="FF000000"/>
        <rFont val="Nationale Sans"/>
        <family val="2"/>
      </rPr>
      <t xml:space="preserve">(3) Les provisions pour pertes de crédit sur les engagements inutilisés sont présentées dans les </t>
    </r>
    <r>
      <rPr>
        <i/>
        <sz val="6"/>
        <color rgb="FF000000"/>
        <rFont val="Nationale Sans"/>
        <family val="2"/>
      </rPr>
      <t>Autres passifs</t>
    </r>
    <r>
      <rPr>
        <sz val="6"/>
        <color rgb="FF000000"/>
        <rFont val="Nationale Sans"/>
        <family val="2"/>
      </rPr>
      <t xml:space="preserve"> du bilan consolidé.</t>
    </r>
  </si>
  <si>
    <r>
      <rPr>
        <sz val="6"/>
        <color rgb="FF000000"/>
        <rFont val="Nationale Sans"/>
        <family val="2"/>
      </rPr>
      <t>(4) Inclut les provisions pour pertes de crédit sur les autres actifs financiers au coût amorti et sur les engagements hors bilan autres que les engagements inutilisés.</t>
    </r>
  </si>
  <si>
    <r>
      <rPr>
        <b/>
        <sz val="14"/>
        <color rgb="FFDE161D"/>
        <rFont val="Nationale Sans Medium"/>
        <family val="2"/>
      </rPr>
      <t>Dotations aux pertes de crédit</t>
    </r>
  </si>
  <si>
    <r>
      <rPr>
        <b/>
        <sz val="7"/>
        <color rgb="FFFFFFFF"/>
        <rFont val="Nationale Sans"/>
        <family val="2"/>
      </rPr>
      <t>Cumulatif</t>
    </r>
  </si>
  <si>
    <r>
      <rPr>
        <b/>
        <sz val="7"/>
        <color rgb="FFFFFFFF"/>
        <rFont val="Nationale Sans"/>
        <family val="2"/>
      </rPr>
      <t>Année complète</t>
    </r>
  </si>
  <si>
    <r>
      <rPr>
        <b/>
        <sz val="7.5"/>
        <color rgb="FF000000"/>
        <rFont val="Nationale Sans"/>
        <family val="2"/>
      </rPr>
      <t>Particuliers et entreprises</t>
    </r>
  </si>
  <si>
    <r>
      <rPr>
        <sz val="7.5"/>
        <color rgb="FF000000"/>
        <rFont val="Nationale Sans"/>
        <family val="2"/>
      </rPr>
      <t xml:space="preserve">Services aux particuliers : </t>
    </r>
  </si>
  <si>
    <r>
      <rPr>
        <sz val="7.5"/>
        <color rgb="FF000000"/>
        <rFont val="Nationale Sans"/>
        <family val="2"/>
      </rPr>
      <t>Dépréciés</t>
    </r>
  </si>
  <si>
    <r>
      <rPr>
        <sz val="7.5"/>
        <color rgb="FF000000"/>
        <rFont val="Nationale Sans"/>
        <family val="2"/>
      </rPr>
      <t xml:space="preserve">Non dépréciés </t>
    </r>
    <r>
      <rPr>
        <vertAlign val="superscript"/>
        <sz val="7.5"/>
        <color rgb="FF000000"/>
        <rFont val="Nationale Sans"/>
        <family val="2"/>
      </rPr>
      <t>(1)</t>
    </r>
  </si>
  <si>
    <r>
      <rPr>
        <sz val="7.5"/>
        <color rgb="FF000000"/>
        <rFont val="Nationale Sans"/>
        <family val="2"/>
      </rPr>
      <t>Cartes de crédit :</t>
    </r>
  </si>
  <si>
    <r>
      <rPr>
        <sz val="7.5"/>
        <color rgb="FF000000"/>
        <rFont val="Nationale Sans"/>
        <family val="2"/>
      </rPr>
      <t>Non dépréciés</t>
    </r>
  </si>
  <si>
    <r>
      <rPr>
        <sz val="7.5"/>
        <color rgb="FF000000"/>
        <rFont val="Nationale Sans"/>
        <family val="2"/>
      </rPr>
      <t xml:space="preserve">Services aux entreprises : </t>
    </r>
  </si>
  <si>
    <r>
      <rPr>
        <sz val="7.5"/>
        <color rgb="FF000000"/>
        <rFont val="Nationale Sans"/>
        <family val="2"/>
      </rPr>
      <t xml:space="preserve">Non dépréciés </t>
    </r>
    <r>
      <rPr>
        <vertAlign val="superscript"/>
        <sz val="7.5"/>
        <color rgb="FF000000"/>
        <rFont val="Nationale Sans"/>
        <family val="2"/>
      </rPr>
      <t>(1) (2)</t>
    </r>
  </si>
  <si>
    <r>
      <rPr>
        <sz val="7.5"/>
        <color rgb="FF000000"/>
        <rFont val="Nationale Sans"/>
        <family val="2"/>
      </rPr>
      <t>DAC</t>
    </r>
    <r>
      <rPr>
        <vertAlign val="superscript"/>
        <sz val="7.5"/>
        <color rgb="FF000000"/>
        <rFont val="Nationale Sans"/>
        <family val="2"/>
      </rPr>
      <t xml:space="preserve"> (3)</t>
    </r>
  </si>
  <si>
    <r>
      <rPr>
        <b/>
        <sz val="7.5"/>
        <color rgb="FF000000"/>
        <rFont val="Nationale Sans"/>
        <family val="2"/>
      </rPr>
      <t xml:space="preserve">Gestion de patrimoine </t>
    </r>
  </si>
  <si>
    <r>
      <rPr>
        <b/>
        <sz val="7.5"/>
        <color rgb="FF000000"/>
        <rFont val="Nationale Sans"/>
        <family val="2"/>
      </rPr>
      <t>Marchés des capitaux</t>
    </r>
  </si>
  <si>
    <r>
      <rPr>
        <sz val="7.5"/>
        <color rgb="FF000000"/>
        <rFont val="Nationale Sans"/>
        <family val="2"/>
      </rPr>
      <t xml:space="preserve">Non dépréciés </t>
    </r>
    <r>
      <rPr>
        <vertAlign val="superscript"/>
        <sz val="7.5"/>
        <color rgb="FF000000"/>
        <rFont val="Nationale Sans"/>
        <family val="2"/>
      </rPr>
      <t>(2)</t>
    </r>
  </si>
  <si>
    <r>
      <rPr>
        <b/>
        <sz val="7.5"/>
        <color rgb="FF000000"/>
        <rFont val="Nationale Sans"/>
        <family val="2"/>
      </rPr>
      <t>Financement spécialisé aux États-Unis et International</t>
    </r>
  </si>
  <si>
    <r>
      <rPr>
        <sz val="7.5"/>
        <color rgb="FF000000"/>
        <rFont val="Nationale Sans"/>
        <family val="2"/>
      </rPr>
      <t>Credigy :</t>
    </r>
  </si>
  <si>
    <r>
      <rPr>
        <sz val="7.5"/>
        <color rgb="FF000000"/>
        <rFont val="Nationale Sans"/>
        <family val="2"/>
      </rPr>
      <t>Dépréciés - Phase 3</t>
    </r>
  </si>
  <si>
    <r>
      <rPr>
        <sz val="7.5"/>
        <color rgb="FF000000"/>
        <rFont val="Nationale Sans"/>
        <family val="2"/>
      </rPr>
      <t>Dépréciés - DAC</t>
    </r>
  </si>
  <si>
    <r>
      <rPr>
        <sz val="7.5"/>
        <color rgb="FF000000"/>
        <rFont val="Nationale Sans"/>
        <family val="2"/>
      </rPr>
      <t>ABA Bank :</t>
    </r>
  </si>
  <si>
    <r>
      <rPr>
        <sz val="7.5"/>
        <color rgb="FF000000"/>
        <rFont val="Nationale Sans"/>
        <family val="2"/>
      </rPr>
      <t>International :</t>
    </r>
  </si>
  <si>
    <r>
      <rPr>
        <b/>
        <sz val="7.5"/>
        <color rgb="FF000000"/>
        <rFont val="Nationale Sans"/>
        <family val="2"/>
      </rPr>
      <t xml:space="preserve">Autres </t>
    </r>
  </si>
  <si>
    <r>
      <rPr>
        <b/>
        <sz val="7.5"/>
        <color rgb="FF000000"/>
        <rFont val="Nationale Sans"/>
        <family val="2"/>
      </rPr>
      <t>Total</t>
    </r>
  </si>
  <si>
    <r>
      <rPr>
        <sz val="7.5"/>
        <color rgb="FF000000"/>
        <rFont val="Nationale Sans"/>
        <family val="2"/>
      </rPr>
      <t xml:space="preserve">DAC de Credigy </t>
    </r>
    <r>
      <rPr>
        <vertAlign val="superscript"/>
        <sz val="7.5"/>
        <color rgb="FF000000"/>
        <rFont val="Nationale Sans"/>
        <family val="2"/>
      </rPr>
      <t>(2)</t>
    </r>
  </si>
  <si>
    <r>
      <rPr>
        <b/>
        <sz val="7.5"/>
        <color rgb="FF000000"/>
        <rFont val="Nationale Sans"/>
        <family val="2"/>
      </rPr>
      <t>Excluant FSEU&amp;I</t>
    </r>
  </si>
  <si>
    <r>
      <rPr>
        <sz val="7.5"/>
        <color rgb="FF000000"/>
        <rFont val="Nationale Sans"/>
        <family val="2"/>
      </rPr>
      <t>DAC</t>
    </r>
    <r>
      <rPr>
        <vertAlign val="superscript"/>
        <sz val="7.5"/>
        <color rgb="FF000000"/>
        <rFont val="Nationale Sans"/>
        <family val="2"/>
      </rPr>
      <t xml:space="preserve"> (2)</t>
    </r>
  </si>
  <si>
    <r>
      <rPr>
        <sz val="6"/>
        <color rgb="FF000000"/>
        <rFont val="Nationale Sans"/>
        <family val="2"/>
      </rPr>
      <t>(1) Pour T2 2025, le montant incluait des dotations aux pertes de crédit initiales de 230 M$ sur les prêts non dépréciés acquis de CWB.</t>
    </r>
  </si>
  <si>
    <r>
      <rPr>
        <sz val="6"/>
        <color rgb="FF000000"/>
        <rFont val="Nationale Sans"/>
        <family val="2"/>
      </rPr>
      <t>(2) Pour T2 2026, le montant inclut des dotations aux pertes de crédit initiales de 6 M$ sur les prêts non dépréciés acquis de BLC.</t>
    </r>
  </si>
  <si>
    <r>
      <rPr>
        <sz val="6"/>
        <color rgb="FF000000"/>
        <rFont val="Nationale Sans"/>
        <family val="2"/>
      </rPr>
      <t>(3) La présentation avait été modifiée en T2 2025 et les données comparatives n’avaient pas été ajustées pour refléter ce changement puisque les montants étaient jugés non significatifs. Avant T2 2025, les montants incluaient aussi les PCL sur les prêts DAC acquis de SVB en T4 2023.</t>
    </r>
  </si>
  <si>
    <r>
      <rPr>
        <b/>
        <sz val="14"/>
        <color rgb="FFDE161D"/>
        <rFont val="Nationale Sans Medium"/>
        <family val="2"/>
      </rPr>
      <t>Instruments financiers dérivés selon Bâle</t>
    </r>
  </si>
  <si>
    <r>
      <rPr>
        <b/>
        <sz val="7"/>
        <color rgb="FF000000"/>
        <rFont val="Nationale Sans"/>
        <family val="2"/>
      </rPr>
      <t>Selon Bâle III</t>
    </r>
  </si>
  <si>
    <r>
      <rPr>
        <b/>
        <sz val="7.5"/>
        <color rgb="FF000000"/>
        <rFont val="Nationale Sans"/>
        <family val="2"/>
      </rPr>
      <t>Contrats de change</t>
    </r>
  </si>
  <si>
    <r>
      <rPr>
        <sz val="7.5"/>
        <color rgb="FF000000"/>
        <rFont val="Nationale Sans"/>
        <family val="2"/>
      </rPr>
      <t>Swaps</t>
    </r>
  </si>
  <si>
    <r>
      <rPr>
        <sz val="7.5"/>
        <color rgb="FF000000"/>
        <rFont val="Nationale Sans"/>
        <family val="2"/>
      </rPr>
      <t>Options</t>
    </r>
  </si>
  <si>
    <r>
      <rPr>
        <sz val="7.5"/>
        <color rgb="FF000000"/>
        <rFont val="Nationale Sans"/>
        <family val="2"/>
      </rPr>
      <t>- achetées</t>
    </r>
  </si>
  <si>
    <r>
      <rPr>
        <sz val="7.5"/>
        <color rgb="FF000000"/>
        <rFont val="Nationale Sans"/>
        <family val="2"/>
      </rPr>
      <t>- vendues</t>
    </r>
  </si>
  <si>
    <r>
      <rPr>
        <sz val="7.5"/>
        <color rgb="FF000000"/>
        <rFont val="Nationale Sans"/>
        <family val="2"/>
      </rPr>
      <t>Contrats à terme négociés en bourse et hors bourse</t>
    </r>
  </si>
  <si>
    <r>
      <rPr>
        <sz val="7.5"/>
        <color rgb="FF000000"/>
        <rFont val="Nationale Sans"/>
        <family val="2"/>
      </rPr>
      <t>Total montant nominal</t>
    </r>
  </si>
  <si>
    <r>
      <rPr>
        <sz val="7.5"/>
        <color rgb="FF000000"/>
        <rFont val="Nationale Sans"/>
        <family val="2"/>
      </rPr>
      <t xml:space="preserve">Coût de remplacement - net </t>
    </r>
    <r>
      <rPr>
        <vertAlign val="superscript"/>
        <sz val="7.5"/>
        <color rgb="FF000000"/>
        <rFont val="Nationale Sans"/>
        <family val="2"/>
      </rPr>
      <t>(1)</t>
    </r>
  </si>
  <si>
    <r>
      <rPr>
        <sz val="7.5"/>
        <color rgb="FF000000"/>
        <rFont val="Nationale Sans"/>
        <family val="2"/>
      </rPr>
      <t>Risque de crédit futur</t>
    </r>
  </si>
  <si>
    <r>
      <rPr>
        <sz val="7.5"/>
        <color rgb="FF000000"/>
        <rFont val="Nationale Sans"/>
        <family val="2"/>
      </rPr>
      <t xml:space="preserve">Équivalent-crédit </t>
    </r>
    <r>
      <rPr>
        <vertAlign val="superscript"/>
        <sz val="7.5"/>
        <color rgb="FF000000"/>
        <rFont val="Nationale Sans"/>
        <family val="2"/>
      </rPr>
      <t>(2)</t>
    </r>
  </si>
  <si>
    <r>
      <rPr>
        <sz val="7.5"/>
        <color rgb="FF000000"/>
        <rFont val="Nationale Sans"/>
        <family val="2"/>
      </rPr>
      <t xml:space="preserve">Équivalent pondéré </t>
    </r>
    <r>
      <rPr>
        <vertAlign val="superscript"/>
        <sz val="7.5"/>
        <color rgb="FF000000"/>
        <rFont val="Nationale Sans"/>
        <family val="2"/>
      </rPr>
      <t>(3)</t>
    </r>
  </si>
  <si>
    <r>
      <rPr>
        <b/>
        <sz val="7.5"/>
        <color rgb="FF000000"/>
        <rFont val="Nationale Sans"/>
        <family val="2"/>
      </rPr>
      <t>Contrats de taux d'intérêts</t>
    </r>
  </si>
  <si>
    <r>
      <rPr>
        <b/>
        <sz val="7.5"/>
        <color rgb="FF000000"/>
        <rFont val="Nationale Sans"/>
        <family val="2"/>
      </rPr>
      <t>Contrats à terme normalisés financiers</t>
    </r>
  </si>
  <si>
    <r>
      <rPr>
        <b/>
        <sz val="7.5"/>
        <color rgb="FF000000"/>
        <rFont val="Nationale Sans"/>
        <family val="2"/>
      </rPr>
      <t>Contrats sur actions et produits de base</t>
    </r>
  </si>
  <si>
    <r>
      <rPr>
        <b/>
        <sz val="7.5"/>
        <color rgb="FF000000"/>
        <rFont val="Nationale Sans"/>
        <family val="2"/>
      </rPr>
      <t>Dérivés de crédit</t>
    </r>
  </si>
  <si>
    <r>
      <rPr>
        <sz val="7.5"/>
        <color rgb="FF000000"/>
        <rFont val="Nationale Sans"/>
        <family val="2"/>
      </rPr>
      <t>Total montant nominal (négociation seulement)</t>
    </r>
  </si>
  <si>
    <r>
      <rPr>
        <sz val="7.5"/>
        <color rgb="FF000000"/>
        <rFont val="Nationale Sans"/>
        <family val="2"/>
      </rPr>
      <t xml:space="preserve">Total montant nominal du swap sur rendement </t>
    </r>
    <r>
      <rPr>
        <vertAlign val="superscript"/>
        <sz val="7.5"/>
        <color rgb="FF000000"/>
        <rFont val="Nationale Sans"/>
        <family val="2"/>
      </rPr>
      <t>(4)</t>
    </r>
  </si>
  <si>
    <r>
      <rPr>
        <b/>
        <sz val="7.5"/>
        <color rgb="FF000000"/>
        <rFont val="Nationale Sans"/>
        <family val="2"/>
      </rPr>
      <t>Total des dérivés</t>
    </r>
  </si>
  <si>
    <r>
      <rPr>
        <sz val="6"/>
        <color rgb="FF000000"/>
        <rFont val="Nationale Sans"/>
        <family val="2"/>
      </rPr>
      <t>(1) Coût de remplacement net est le coût de remplacement brut déduit des conventions-cadres de compensation et sans tenir compte du collatéral.</t>
    </r>
  </si>
  <si>
    <r>
      <rPr>
        <sz val="6"/>
        <color rgb="FF000000"/>
        <rFont val="Nationale Sans"/>
        <family val="2"/>
      </rPr>
      <t>(2) Les montants d'équivalent-crédit sont nets de l'incidence des conventions-cadres de compensation et des garanties et sont présentés après l’alpha de 1,4.</t>
    </r>
  </si>
  <si>
    <r>
      <rPr>
        <sz val="6"/>
        <color rgb="FF000000"/>
        <rFont val="Nationale Sans"/>
        <family val="2"/>
      </rPr>
      <t>(3) Les montants d'équivalent pondérés sont nets de l'incidence des conventions-cadres de compensation et des collatéraux.</t>
    </r>
  </si>
  <si>
    <r>
      <rPr>
        <sz val="6"/>
        <color rgb="FF000000"/>
        <rFont val="Nationale Sans"/>
        <family val="2"/>
      </rPr>
      <t>(4) Exposition titrisée considérée pour le ratio de capital mais non pour le bilan en vertu des IFRS.</t>
    </r>
  </si>
  <si>
    <r>
      <rPr>
        <b/>
        <sz val="14"/>
        <color rgb="FFDE161D"/>
        <rFont val="Nationale Sans Medium"/>
        <family val="2"/>
      </rPr>
      <t xml:space="preserve">Instruments financiers dérivés négociés hors bourse compensés par des contreparties centrales </t>
    </r>
    <r>
      <rPr>
        <vertAlign val="superscript"/>
        <sz val="14"/>
        <color rgb="FFDE161D"/>
        <rFont val="Nationale Sans Medium"/>
        <family val="2"/>
      </rPr>
      <t>(1)</t>
    </r>
  </si>
  <si>
    <r>
      <rPr>
        <sz val="7"/>
        <color rgb="FFDE161D"/>
        <rFont val="Nationale Sans"/>
        <family val="2"/>
      </rPr>
      <t>(en millions de dollars canadiens)</t>
    </r>
  </si>
  <si>
    <r>
      <rPr>
        <b/>
        <sz val="7"/>
        <color rgb="FF000000"/>
        <rFont val="Nationale Sans"/>
        <family val="2"/>
      </rPr>
      <t>T3</t>
    </r>
  </si>
  <si>
    <r>
      <rPr>
        <b/>
        <sz val="7"/>
        <color rgb="FF000000"/>
        <rFont val="Nationale Sans"/>
        <family val="2"/>
      </rPr>
      <t>T2</t>
    </r>
  </si>
  <si>
    <r>
      <rPr>
        <b/>
        <sz val="7"/>
        <color rgb="FF000000"/>
        <rFont val="Nationale Sans"/>
        <family val="2"/>
      </rPr>
      <t>T1</t>
    </r>
  </si>
  <si>
    <r>
      <rPr>
        <sz val="7"/>
        <color rgb="FF000000"/>
        <rFont val="Nationale Sans"/>
        <family val="2"/>
      </rPr>
      <t>Négociés en bourse</t>
    </r>
  </si>
  <si>
    <r>
      <rPr>
        <sz val="7"/>
        <color rgb="FF000000"/>
        <rFont val="Nationale Sans"/>
        <family val="2"/>
      </rPr>
      <t>Négociés hors bourse</t>
    </r>
  </si>
  <si>
    <r>
      <rPr>
        <sz val="7"/>
        <color rgb="FF000000"/>
        <rFont val="Nationale Sans"/>
        <family val="2"/>
      </rPr>
      <t>Compensés par des contreparties centrales</t>
    </r>
  </si>
  <si>
    <r>
      <rPr>
        <sz val="7"/>
        <color rgb="FF000000"/>
        <rFont val="Nationale Sans"/>
        <family val="2"/>
      </rPr>
      <t>Non compensés par des contreparties centrales</t>
    </r>
  </si>
  <si>
    <r>
      <rPr>
        <sz val="7.5"/>
        <color rgb="FF000000"/>
        <rFont val="Nationale Sans"/>
        <family val="2"/>
      </rPr>
      <t>Contrats de taux d'intérêt</t>
    </r>
  </si>
  <si>
    <r>
      <rPr>
        <sz val="7.5"/>
        <color rgb="FF000000"/>
        <rFont val="Nationale Sans"/>
        <family val="2"/>
      </rPr>
      <t>Contrats de change</t>
    </r>
  </si>
  <si>
    <r>
      <rPr>
        <sz val="7.5"/>
        <color rgb="FF000000"/>
        <rFont val="Nationale Sans"/>
        <family val="2"/>
      </rPr>
      <t>Contrats sur actions, produits de base et dérivés de crédit</t>
    </r>
  </si>
  <si>
    <r>
      <rPr>
        <b/>
        <sz val="7"/>
        <color rgb="FF000000"/>
        <rFont val="Nationale Sans"/>
        <family val="2"/>
      </rPr>
      <t>T4</t>
    </r>
  </si>
  <si>
    <r>
      <rPr>
        <sz val="6"/>
        <color rgb="FF000000"/>
        <rFont val="Nationale Sans"/>
        <family val="2"/>
      </rPr>
      <t>(1) Montants nominaux.</t>
    </r>
  </si>
  <si>
    <r>
      <rPr>
        <b/>
        <sz val="7.5"/>
        <color rgb="FF000000"/>
        <rFont val="Nationale Sans"/>
        <family val="2"/>
      </rPr>
      <t>Prêts dépréciés bruts excluant les prêts DAC de Credigy
  en % du total des prêt</t>
    </r>
    <r>
      <rPr>
        <sz val="7.5"/>
        <color rgb="FF000000"/>
        <rFont val="Nationale Sans"/>
        <family val="2"/>
      </rPr>
      <t xml:space="preserve">s </t>
    </r>
    <r>
      <rPr>
        <vertAlign val="superscript"/>
        <sz val="7.5"/>
        <color rgb="FF000000"/>
        <rFont val="Nationale Sans"/>
        <family val="2"/>
      </rPr>
      <t>(4) (</t>
    </r>
    <r>
      <rPr>
        <vertAlign val="superscript"/>
        <sz val="7.5"/>
        <rFont val="Nationale Sans"/>
        <family val="2"/>
      </rPr>
      <t>5)</t>
    </r>
  </si>
  <si>
    <r>
      <rPr>
        <b/>
        <sz val="7.5"/>
        <color rgb="FF000000"/>
        <rFont val="Nationale Sans"/>
        <family val="2"/>
      </rPr>
      <t>Prêts dépréciés nets excluant les prêts DAC de Credigy 
  en % du total des prêt</t>
    </r>
    <r>
      <rPr>
        <sz val="7.5"/>
        <color rgb="FF000000"/>
        <rFont val="Nationale Sans"/>
        <family val="2"/>
      </rPr>
      <t xml:space="preserve">s </t>
    </r>
    <r>
      <rPr>
        <vertAlign val="superscript"/>
        <sz val="7.5"/>
        <color rgb="FF000000"/>
        <rFont val="Nationale Sans"/>
        <family val="2"/>
      </rPr>
      <t>(4) (</t>
    </r>
    <r>
      <rPr>
        <vertAlign val="superscript"/>
        <sz val="7.5"/>
        <rFont val="Nationale Sans"/>
        <family val="2"/>
      </rPr>
      <t>5)</t>
    </r>
  </si>
  <si>
    <r>
      <rPr>
        <sz val="5"/>
        <color rgb="FF000000"/>
        <rFont val="Nationale Sans"/>
        <family val="2"/>
      </rPr>
      <t xml:space="preserve">Autres prêts hypothécaires résidentiels – 
  autres que particuliers </t>
    </r>
    <r>
      <rPr>
        <vertAlign val="superscript"/>
        <sz val="5"/>
        <color rgb="FF000000"/>
        <rFont val="Nationale Sans"/>
        <family val="2"/>
      </rPr>
      <t>(5) (</t>
    </r>
    <r>
      <rPr>
        <vertAlign val="superscript"/>
        <sz val="5"/>
        <rFont val="Nationale Sans"/>
        <family val="2"/>
      </rPr>
      <t>9)</t>
    </r>
  </si>
  <si>
    <r>
      <rPr>
        <sz val="7"/>
        <color rgb="FF000000"/>
        <rFont val="Nationale Sans"/>
        <family val="2"/>
      </rPr>
      <t>Provisions pour
pertes de crédit sur prêts 
dépréciés</t>
    </r>
    <r>
      <rPr>
        <sz val="7"/>
        <rFont val="Nationale Sans"/>
        <family val="2"/>
      </rPr>
      <t xml:space="preserve"> </t>
    </r>
    <r>
      <rPr>
        <vertAlign val="superscript"/>
        <sz val="7"/>
        <rFont val="Nationale Sans"/>
        <family val="2"/>
      </rPr>
      <t>(3)</t>
    </r>
  </si>
  <si>
    <r>
      <rPr>
        <sz val="5"/>
        <color rgb="FF000000"/>
        <rFont val="Nationale Sans"/>
        <family val="2"/>
      </rPr>
      <t>Amortissement des frais d'émission  
   des reçus de souscription liées à 
   l'acquisition de CWB</t>
    </r>
    <r>
      <rPr>
        <sz val="5"/>
        <rFont val="Nationale Sans"/>
        <family val="2"/>
      </rPr>
      <t xml:space="preserve"> </t>
    </r>
    <r>
      <rPr>
        <vertAlign val="superscript"/>
        <sz val="5"/>
        <rFont val="Nationale Sans"/>
        <family val="2"/>
      </rPr>
      <t>(2)</t>
    </r>
  </si>
  <si>
    <r>
      <rPr>
        <sz val="5"/>
        <color rgb="FF000000"/>
        <rFont val="Nationale Sans"/>
        <family val="2"/>
      </rPr>
      <t xml:space="preserve">Gain sur réévaluation à la juste valeur 
   d'une participation </t>
    </r>
    <r>
      <rPr>
        <vertAlign val="superscript"/>
        <sz val="5"/>
        <color rgb="FF000000"/>
        <rFont val="Nationale Sans"/>
        <family val="2"/>
      </rPr>
      <t>(</t>
    </r>
    <r>
      <rPr>
        <vertAlign val="superscript"/>
        <sz val="5"/>
        <rFont val="Nationale Sans"/>
        <family val="2"/>
      </rPr>
      <t>3)</t>
    </r>
  </si>
  <si>
    <r>
      <rPr>
        <sz val="5"/>
        <color rgb="FF000000"/>
        <rFont val="Nationale Sans"/>
        <family val="2"/>
      </rPr>
      <t xml:space="preserve">Gestion des variations de la juste valeur 
   relative à l'acquisition de CWB </t>
    </r>
    <r>
      <rPr>
        <vertAlign val="superscript"/>
        <sz val="5"/>
        <color rgb="FF000000"/>
        <rFont val="Nationale Sans"/>
        <family val="2"/>
      </rPr>
      <t>(</t>
    </r>
    <r>
      <rPr>
        <vertAlign val="superscript"/>
        <sz val="5"/>
        <rFont val="Nationale Sans"/>
        <family val="2"/>
      </rPr>
      <t>4)</t>
    </r>
  </si>
  <si>
    <r>
      <rPr>
        <sz val="5"/>
        <color rgb="FF000000"/>
        <rFont val="Nationale Sans"/>
        <family val="2"/>
      </rPr>
      <t>Amortissement des immobilisations 
   incorporelles liées à l'acquisition
   de CWB</t>
    </r>
    <r>
      <rPr>
        <sz val="5"/>
        <rFont val="Nationale Sans"/>
        <family val="2"/>
      </rPr>
      <t xml:space="preserve"> </t>
    </r>
    <r>
      <rPr>
        <vertAlign val="superscript"/>
        <sz val="5"/>
        <rFont val="Nationale Sans"/>
        <family val="2"/>
      </rPr>
      <t>(6)</t>
    </r>
  </si>
  <si>
    <r>
      <rPr>
        <sz val="7"/>
        <color rgb="FF000000"/>
        <rFont val="Nationale Sans"/>
        <family val="2"/>
      </rPr>
      <t xml:space="preserve">Rendement des capitaux propres attribuables aux détenteurs d'actions ordinaires 
   – ajusté </t>
    </r>
    <r>
      <rPr>
        <vertAlign val="superscript"/>
        <sz val="7"/>
        <color rgb="FF000000"/>
        <rFont val="Nationale Sans"/>
        <family val="2"/>
      </rPr>
      <t>(</t>
    </r>
    <r>
      <rPr>
        <vertAlign val="superscript"/>
        <sz val="7"/>
        <rFont val="Nationale Sans"/>
        <family val="2"/>
      </rPr>
      <t>4)</t>
    </r>
  </si>
  <si>
    <r>
      <rPr>
        <sz val="6.5"/>
        <color rgb="FF000000"/>
        <rFont val="Nationale Sans"/>
        <family val="2"/>
      </rPr>
      <t xml:space="preserve">Capitaux propres attribuables aux détenteurs 
    d'actions ordinaires moyens </t>
    </r>
    <r>
      <rPr>
        <vertAlign val="superscript"/>
        <sz val="6.5"/>
        <color rgb="FF000000"/>
        <rFont val="Nationale Sans"/>
        <family val="2"/>
      </rPr>
      <t>(</t>
    </r>
    <r>
      <rPr>
        <vertAlign val="superscript"/>
        <sz val="6.5"/>
        <rFont val="Nationale Sans"/>
        <family val="2"/>
      </rPr>
      <t>1)</t>
    </r>
  </si>
  <si>
    <r>
      <rPr>
        <sz val="6.5"/>
        <color rgb="FF000000"/>
        <rFont val="Nationale Sans"/>
        <family val="2"/>
      </rPr>
      <t xml:space="preserve">Prêts dépréciés bruts excluant les prêts dépréciés dès leur acquisition ou leur création (DAC) 
   de Credigy </t>
    </r>
    <r>
      <rPr>
        <vertAlign val="superscript"/>
        <sz val="6.5"/>
        <color rgb="FF000000"/>
        <rFont val="Nationale Sans"/>
        <family val="2"/>
      </rPr>
      <t>(2) (</t>
    </r>
    <r>
      <rPr>
        <vertAlign val="superscript"/>
        <sz val="6.5"/>
        <rFont val="Nationale Sans"/>
        <family val="2"/>
      </rPr>
      <t>6)</t>
    </r>
  </si>
  <si>
    <r>
      <rPr>
        <sz val="5"/>
        <color rgb="FF000000"/>
        <rFont val="Nationale Sans"/>
        <family val="2"/>
      </rPr>
      <t>Autres prêts hypothécaires résidentiels – 
  autres que particuliers</t>
    </r>
    <r>
      <rPr>
        <vertAlign val="superscript"/>
        <sz val="5"/>
        <color rgb="FF000000"/>
        <rFont val="Nationale Sans"/>
        <family val="2"/>
      </rPr>
      <t xml:space="preserve"> (5) (</t>
    </r>
    <r>
      <rPr>
        <vertAlign val="superscript"/>
        <sz val="5"/>
        <rFont val="Nationale Sans"/>
        <family val="2"/>
      </rPr>
      <t>9)</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15">
    <numFmt numFmtId="164" formatCode="_ * #,##0_);_ * \(#,##0\);_ * &quot;−&quot;_)"/>
    <numFmt numFmtId="165" formatCode="\ _ * #,##0_);_ * \(#,##0\);_ * &quot;−&quot;_)"/>
    <numFmt numFmtId="166" formatCode="_(* #,##0_);_(* \(#,##0\);_(* &quot;-&quot;??_);_(@_)"/>
    <numFmt numFmtId="167" formatCode="_(* #,##0_);_(* \(#,##0\);_(* &quot;-&quot;_);_(@_)"/>
    <numFmt numFmtId="168" formatCode="_(* #,##0.00_);_(* \(#,##0.00\);_(* &quot;-&quot;??_);_(@_)"/>
    <numFmt numFmtId="169" formatCode="_(&quot;$&quot;* #,##0.00_);_(&quot;$&quot;* \(#,##0.00\);_(&quot;$&quot;* &quot;-&quot;??_);_(@_)"/>
    <numFmt numFmtId="170" formatCode="&quot;$&quot;#,##0.0_);\(&quot;$&quot;#,##0.0_);&quot;$&quot;\-_)"/>
    <numFmt numFmtId="171" formatCode="0.0%"/>
    <numFmt numFmtId="172" formatCode="#,##0_);\(#,##0\);\-_)"/>
    <numFmt numFmtId="173" formatCode="_ * #,##0.00_);_ * \(#,##0.00\);_ * &quot;−&quot;_)"/>
    <numFmt numFmtId="174" formatCode="_-* #,##0_-;\-* #,##0_-;_-* &quot;-&quot;??_-;_-@_-"/>
    <numFmt numFmtId="175" formatCode="&quot;$&quot;#,##0.00_);\(&quot;$&quot;#,##0.00\)"/>
    <numFmt numFmtId="176" formatCode="&quot;$&quot;#,##0.0_);\(&quot;$&quot;#,##0.0\)"/>
    <numFmt numFmtId="177" formatCode="_(* #,##0.0_);_(* \(#,##0.0\);_(* &quot;-&quot;??_);_(@_)"/>
    <numFmt numFmtId="178" formatCode="_ * #,##0.0_)%;_ * \(#,##0.0\)%;_ * &quot;-&quot;_)\%;_ @"/>
  </numFmts>
  <fonts count="189">
    <font>
      <sz val="10"/>
      <color theme="1"/>
      <name val="Arial"/>
      <family val="2"/>
    </font>
    <font>
      <sz val="6"/>
      <color rgb="FF000000"/>
      <name val="Nationale Sans"/>
      <family val="2"/>
    </font>
    <font>
      <b/>
      <sz val="7"/>
      <color rgb="FF000000"/>
      <name val="Nationale Sans"/>
      <family val="2"/>
    </font>
    <font>
      <b/>
      <sz val="7"/>
      <color rgb="FFFFFFFF"/>
      <name val="Nationale Sans"/>
      <family val="2"/>
    </font>
    <font>
      <sz val="7.5"/>
      <name val="MetaBookLF-Roman"/>
      <family val="2"/>
    </font>
    <font>
      <sz val="7.5"/>
      <name val="Arial"/>
      <family val="2"/>
    </font>
    <font>
      <sz val="7.5"/>
      <name val="Nationale Sans"/>
      <family val="2"/>
    </font>
    <font>
      <sz val="7"/>
      <color rgb="FF000000"/>
      <name val="Nationale Sans"/>
      <family val="2"/>
    </font>
    <font>
      <sz val="7"/>
      <name val="Nationale Sans"/>
      <family val="2"/>
    </font>
    <font>
      <sz val="7"/>
      <name val="MetaBookLF-Roman"/>
      <family val="2"/>
    </font>
    <font>
      <b/>
      <sz val="7"/>
      <name val="Nationale Sans"/>
      <family val="2"/>
    </font>
    <font>
      <b/>
      <sz val="7"/>
      <color theme="0"/>
      <name val="Nationale Sans"/>
      <family val="2"/>
    </font>
    <font>
      <b/>
      <sz val="8"/>
      <color rgb="FFDE161D"/>
      <name val="MetaBookLF-Roman"/>
      <family val="2"/>
    </font>
    <font>
      <sz val="7"/>
      <color rgb="FFDE161D"/>
      <name val="Nationale Sans"/>
      <family val="2"/>
    </font>
    <font>
      <b/>
      <sz val="14"/>
      <color rgb="FFDE161D"/>
      <name val="Nationale Sans Medium"/>
      <family val="2"/>
    </font>
    <font>
      <sz val="6"/>
      <color theme="1"/>
      <name val="MetaBookLF-Roman"/>
      <family val="2"/>
    </font>
    <font>
      <sz val="6"/>
      <color theme="1"/>
      <name val="Nationale Sans"/>
      <family val="2"/>
    </font>
    <font>
      <b/>
      <sz val="7.5"/>
      <name val="MetaBookLF-Roman"/>
      <family val="2"/>
    </font>
    <font>
      <b/>
      <sz val="7.5"/>
      <name val="Nationale Sans"/>
      <family val="2"/>
    </font>
    <font>
      <sz val="6.5"/>
      <name val="MetaBookLF-Roman"/>
      <family val="2"/>
    </font>
    <font>
      <sz val="5.5"/>
      <color rgb="FFDE161D"/>
      <name val="MetaBookLF-Roman"/>
      <family val="2"/>
    </font>
    <font>
      <sz val="7"/>
      <color rgb="FF000000"/>
      <name val="Arial"/>
      <family val="2"/>
    </font>
    <font>
      <b/>
      <sz val="7"/>
      <color rgb="FF000000"/>
      <name val="Arial"/>
      <family val="2"/>
    </font>
    <font>
      <b/>
      <sz val="3"/>
      <name val="Nationale Sans"/>
      <family val="2"/>
    </font>
    <font>
      <sz val="7.5"/>
      <color theme="1"/>
      <name val="Nationale Sans"/>
      <family val="2"/>
    </font>
    <font>
      <sz val="3"/>
      <color rgb="FFDE161D"/>
      <name val="MetaBookLF-Roman"/>
      <family val="2"/>
    </font>
    <font>
      <sz val="7"/>
      <color theme="1"/>
      <name val="MetaBookLF-Roman"/>
      <family val="2"/>
    </font>
    <font>
      <sz val="7"/>
      <color theme="1"/>
      <name val="Nationale Sans"/>
      <family val="2"/>
    </font>
    <font>
      <sz val="7.5"/>
      <color theme="1"/>
      <name val="Arial"/>
      <family val="2"/>
    </font>
    <font>
      <b/>
      <sz val="7.5"/>
      <color theme="1"/>
      <name val="Nationale Sans"/>
      <family val="2"/>
    </font>
    <font>
      <b/>
      <sz val="7.5"/>
      <color theme="1"/>
      <name val="Arial"/>
      <family val="2"/>
    </font>
    <font>
      <b/>
      <sz val="7"/>
      <color theme="1"/>
      <name val="MetaBookLF-Roman"/>
      <family val="2"/>
    </font>
    <font>
      <b/>
      <sz val="7"/>
      <color theme="1"/>
      <name val="Nationale Sans"/>
      <family val="2"/>
    </font>
    <font>
      <sz val="6.5"/>
      <color rgb="FFDE161D"/>
      <name val="MetaBookLF-Roman"/>
      <family val="2"/>
    </font>
    <font>
      <sz val="10"/>
      <name val="Arial"/>
      <family val="2"/>
    </font>
    <font>
      <sz val="6.5"/>
      <name val="Nationale Sans"/>
      <family val="2"/>
    </font>
    <font>
      <b/>
      <sz val="6.5"/>
      <color rgb="FF000000"/>
      <name val="Nationale Sans"/>
      <family val="2"/>
    </font>
    <font>
      <sz val="6.5"/>
      <color rgb="FF000000"/>
      <name val="Nationale Sans"/>
      <family val="2"/>
    </font>
    <font>
      <b/>
      <sz val="6.5"/>
      <name val="MetaBookLF-Roman"/>
      <family val="2"/>
    </font>
    <font>
      <sz val="12"/>
      <name val="Arial"/>
      <family val="2"/>
    </font>
    <font>
      <sz val="6"/>
      <name val="Nationale Sans"/>
      <family val="2"/>
    </font>
    <font>
      <sz val="7.5"/>
      <color rgb="FF000000"/>
      <name val="MetaBookLF-Roman"/>
      <family val="2"/>
    </font>
    <font>
      <b/>
      <sz val="7.5"/>
      <name val="Arial"/>
      <family val="2"/>
    </font>
    <font>
      <b/>
      <sz val="7.5"/>
      <color rgb="FF000000"/>
      <name val="Arial"/>
      <family val="2"/>
    </font>
    <font>
      <sz val="7.5"/>
      <color rgb="FF000000"/>
      <name val="Arial"/>
      <family val="2"/>
    </font>
    <font>
      <sz val="5"/>
      <color theme="1"/>
      <name val="Nationale Sans"/>
      <family val="2"/>
    </font>
    <font>
      <b/>
      <sz val="5.5"/>
      <color rgb="FF000000"/>
      <name val="Arial"/>
      <family val="2"/>
    </font>
    <font>
      <sz val="5.5"/>
      <name val="Arial"/>
      <family val="2"/>
    </font>
    <font>
      <sz val="5.5"/>
      <name val="MetaBookLF-Roman"/>
      <family val="2"/>
    </font>
    <font>
      <b/>
      <sz val="5.5"/>
      <color theme="0"/>
      <name val="Nationale Sans"/>
      <family val="2"/>
    </font>
    <font>
      <b/>
      <sz val="5.5"/>
      <name val="MetaBookLF-Roman"/>
      <family val="2"/>
    </font>
    <font>
      <b/>
      <sz val="5.5"/>
      <name val="Nationale Sans"/>
      <family val="2"/>
    </font>
    <font>
      <sz val="5.5"/>
      <name val="Nationale Sans"/>
      <family val="2"/>
    </font>
    <font>
      <sz val="5.5"/>
      <color rgb="FF000000"/>
      <name val="Nationale Sans"/>
      <family val="2"/>
    </font>
    <font>
      <sz val="5.5"/>
      <color rgb="FF000000"/>
      <name val="Arial"/>
      <family val="2"/>
    </font>
    <font>
      <b/>
      <sz val="5.5"/>
      <color rgb="FFFFFFFF"/>
      <name val="Nationale Sans"/>
      <family val="2"/>
    </font>
    <font>
      <sz val="5"/>
      <color rgb="FFDE161D"/>
      <name val="Nationale Sans"/>
      <family val="2"/>
    </font>
    <font>
      <sz val="3"/>
      <color theme="1"/>
      <name val="MetaBookLF-Roman"/>
      <family val="2"/>
    </font>
    <font>
      <sz val="5"/>
      <color rgb="FFE41C23"/>
      <name val="MetaBookLF-Roman"/>
      <family val="2"/>
    </font>
    <font>
      <b/>
      <sz val="12.5"/>
      <color rgb="FFDE161D"/>
      <name val="Nationale Sans Medium"/>
      <family val="2"/>
    </font>
    <font>
      <sz val="4.5"/>
      <color theme="1"/>
      <name val="Nationale Sans"/>
      <family val="2"/>
    </font>
    <font>
      <b/>
      <sz val="5.5"/>
      <name val="Arial"/>
      <family val="2"/>
    </font>
    <font>
      <sz val="5"/>
      <name val="Arial"/>
      <family val="2"/>
    </font>
    <font>
      <b/>
      <sz val="5"/>
      <name val="MetaBookLF-Roman"/>
      <family val="2"/>
    </font>
    <font>
      <b/>
      <sz val="5"/>
      <name val="Arial"/>
      <family val="2"/>
    </font>
    <font>
      <sz val="5"/>
      <name val="MetaBookLF-Roman"/>
      <family val="2"/>
    </font>
    <font>
      <b/>
      <sz val="5"/>
      <name val="Nationale Sans"/>
      <family val="2"/>
    </font>
    <font>
      <sz val="5"/>
      <name val="Nationale Sans"/>
      <family val="2"/>
    </font>
    <font>
      <sz val="8"/>
      <color rgb="FFDE161D"/>
      <name val="MetaBookLF-Roman"/>
      <family val="2"/>
    </font>
    <font>
      <b/>
      <sz val="12"/>
      <color rgb="FFDE161D"/>
      <name val="Nationale Sans Medium"/>
      <family val="2"/>
    </font>
    <font>
      <sz val="4"/>
      <color theme="1"/>
      <name val="Nationale Sans"/>
      <family val="2"/>
    </font>
    <font>
      <sz val="11"/>
      <color rgb="FF000000"/>
      <name val="Calibri"/>
      <family val="2"/>
    </font>
    <font>
      <b/>
      <sz val="13"/>
      <color rgb="FFDE161D"/>
      <name val="Nationale Sans Medium"/>
      <family val="2"/>
    </font>
    <font>
      <b/>
      <sz val="7"/>
      <name val="Arial"/>
      <family val="2"/>
    </font>
    <font>
      <sz val="6.5"/>
      <name val="Arial"/>
      <family val="2"/>
    </font>
    <font>
      <i/>
      <sz val="6.5"/>
      <name val="Nationale Sans"/>
      <family val="2"/>
    </font>
    <font>
      <sz val="7"/>
      <name val="Arial"/>
      <family val="2"/>
    </font>
    <font>
      <sz val="2"/>
      <color rgb="FFDE161D"/>
      <name val="MetaBookLF-Roman"/>
      <family val="2"/>
    </font>
    <font>
      <sz val="8"/>
      <name val="MetaBookLF-Roman"/>
      <family val="2"/>
    </font>
    <font>
      <b/>
      <sz val="16"/>
      <color rgb="FFDE161D"/>
      <name val="MetaBookLF-Roman"/>
      <family val="2"/>
    </font>
    <font>
      <sz val="6"/>
      <name val="MetaBookLF-Roman"/>
      <family val="2"/>
    </font>
    <font>
      <b/>
      <sz val="6.5"/>
      <name val="Nationale Sans"/>
      <family val="2"/>
    </font>
    <font>
      <b/>
      <sz val="6.5"/>
      <color rgb="FFFFFFFF"/>
      <name val="Nationale Sans"/>
      <family val="2"/>
    </font>
    <font>
      <sz val="6.5"/>
      <color rgb="FFDE161D"/>
      <name val="Nationale Sans"/>
      <family val="2"/>
    </font>
    <font>
      <b/>
      <sz val="7"/>
      <name val="MetaBookLF-Roman"/>
      <family val="2"/>
    </font>
    <font>
      <sz val="6.5"/>
      <color rgb="FF000000"/>
      <name val="Arial"/>
      <family val="2"/>
    </font>
    <font>
      <sz val="5.5"/>
      <color theme="1"/>
      <name val="MetaBookLF-Roman"/>
      <family val="2"/>
    </font>
    <font>
      <b/>
      <sz val="8"/>
      <name val="Nationale Sans"/>
      <family val="2"/>
    </font>
    <font>
      <sz val="6.5"/>
      <color theme="1"/>
      <name val="MetaBookLF-Roman"/>
      <family val="2"/>
    </font>
    <font>
      <b/>
      <sz val="3"/>
      <color rgb="FFDE161D"/>
      <name val="MetaBookLF-Roman"/>
      <family val="2"/>
    </font>
    <font>
      <sz val="7"/>
      <color rgb="FFDE161D"/>
      <name val="Calibri"/>
      <family val="2"/>
      <scheme val="minor"/>
    </font>
    <font>
      <sz val="7"/>
      <color rgb="FFDE161D"/>
      <name val="MetaBookLF-Roman"/>
      <family val="2"/>
    </font>
    <font>
      <b/>
      <sz val="5"/>
      <color theme="1"/>
      <name val="Nationale Sans"/>
      <family val="2"/>
    </font>
    <font>
      <b/>
      <sz val="5"/>
      <color theme="0"/>
      <name val="Nationale Sans"/>
      <family val="2"/>
    </font>
    <font>
      <sz val="5"/>
      <color rgb="FFE41C23"/>
      <name val="Gilroy"/>
      <family val="3"/>
    </font>
    <font>
      <sz val="11"/>
      <color theme="1"/>
      <name val="Nationale Sans Medium"/>
      <family val="2"/>
    </font>
    <font>
      <sz val="7"/>
      <color rgb="FFE41C23"/>
      <name val="Nationale Sans Medium"/>
      <family val="2"/>
    </font>
    <font>
      <sz val="7"/>
      <color rgb="FFE41C23"/>
      <name val="Nationale Sans"/>
      <family val="2"/>
    </font>
    <font>
      <b/>
      <sz val="14"/>
      <color rgb="FFE41C23"/>
      <name val="Gilroy Bold"/>
      <family val="3"/>
    </font>
    <font>
      <b/>
      <sz val="14"/>
      <color rgb="FFE41C23"/>
      <name val="Nationale Sans Medium"/>
      <family val="2"/>
    </font>
    <font>
      <b/>
      <sz val="6.5"/>
      <color rgb="FF000000"/>
      <name val="Arial"/>
      <family val="2"/>
    </font>
    <font>
      <sz val="8"/>
      <color theme="1"/>
      <name val="MetaBookLF-Roman"/>
      <family val="2"/>
    </font>
    <font>
      <b/>
      <sz val="6"/>
      <name val="Nationale Sans"/>
      <family val="2"/>
    </font>
    <font>
      <sz val="12"/>
      <color rgb="FFDE161D"/>
      <name val="Nationale Sans Medium"/>
      <family val="2"/>
    </font>
    <font>
      <b/>
      <sz val="7"/>
      <color rgb="FFDE161D"/>
      <name val="Nationale Sans Medium"/>
      <family val="2"/>
    </font>
    <font>
      <b/>
      <sz val="10"/>
      <name val="MetaBookLF-Roman"/>
      <family val="2"/>
    </font>
    <font>
      <b/>
      <sz val="6.5"/>
      <name val="Arial"/>
      <family val="2"/>
    </font>
    <font>
      <sz val="11"/>
      <color theme="1"/>
      <name val="MetaBookLF-Roman"/>
      <family val="2"/>
    </font>
    <font>
      <sz val="8"/>
      <color rgb="FFDE161D"/>
      <name val="Nationale Sans Medium"/>
      <family val="2"/>
    </font>
    <font>
      <b/>
      <sz val="16"/>
      <color rgb="FFDE161D"/>
      <name val="Nationale Sans Medium"/>
      <family val="2"/>
    </font>
    <font>
      <b/>
      <sz val="6.5"/>
      <color theme="1"/>
      <name val="Nationale Sans"/>
      <family val="2"/>
    </font>
    <font>
      <sz val="6.5"/>
      <color theme="1"/>
      <name val="Nationale Sans"/>
      <family val="2"/>
    </font>
    <font>
      <b/>
      <sz val="6"/>
      <color rgb="FF000000"/>
      <name val="Arial"/>
      <family val="2"/>
    </font>
    <font>
      <sz val="6"/>
      <color rgb="FF000000"/>
      <name val="Arial"/>
      <family val="2"/>
    </font>
    <font>
      <b/>
      <sz val="3"/>
      <color rgb="FFDE161D"/>
      <name val="Nationale Sans Medium"/>
      <family val="2"/>
    </font>
    <font>
      <sz val="11"/>
      <color theme="1"/>
      <name val="Calibri"/>
      <family val="2"/>
      <scheme val="minor"/>
    </font>
    <font>
      <sz val="8"/>
      <name val="Arial"/>
      <family val="2"/>
    </font>
    <font>
      <sz val="8"/>
      <name val="Nationale Sans"/>
      <family val="2"/>
    </font>
    <font>
      <sz val="11"/>
      <color theme="1"/>
      <name val="Nationale Sans"/>
      <family val="2"/>
    </font>
    <font>
      <sz val="6"/>
      <color rgb="FFE41C23"/>
      <name val="MetaBookLF-Roman"/>
      <family val="2"/>
    </font>
    <font>
      <b/>
      <sz val="6.5"/>
      <color theme="0"/>
      <name val="Nationale Sans"/>
      <family val="2"/>
    </font>
    <font>
      <b/>
      <sz val="7"/>
      <color rgb="FFDE161D"/>
      <name val="Nationale Sans"/>
      <family val="2"/>
    </font>
    <font>
      <sz val="10"/>
      <name val="MetaBookLF-Roman"/>
      <family val="2"/>
    </font>
    <font>
      <sz val="10"/>
      <color theme="1"/>
      <name val="MetaBookLF-Roman"/>
      <family val="2"/>
    </font>
    <font>
      <sz val="10"/>
      <name val="Nationale Sans"/>
      <family val="2"/>
    </font>
    <font>
      <b/>
      <sz val="10"/>
      <color theme="1"/>
      <name val="Nationale Sans"/>
      <family val="2"/>
    </font>
    <font>
      <sz val="10"/>
      <color theme="1"/>
      <name val="Nationale Sans"/>
      <family val="2"/>
    </font>
    <font>
      <b/>
      <sz val="10"/>
      <name val="Nationale Sans"/>
      <family val="2"/>
    </font>
    <font>
      <sz val="9"/>
      <color theme="1"/>
      <name val="Nationale Sans"/>
      <family val="2"/>
    </font>
    <font>
      <b/>
      <sz val="9"/>
      <color theme="1"/>
      <name val="Nationale Sans"/>
      <family val="2"/>
    </font>
    <font>
      <sz val="8"/>
      <color theme="1"/>
      <name val="Nationale Sans"/>
      <family val="2"/>
    </font>
    <font>
      <b/>
      <sz val="16"/>
      <color theme="0"/>
      <name val="MetaBookLF-Roman"/>
      <family val="2"/>
    </font>
    <font>
      <b/>
      <sz val="11"/>
      <name val="Nationale Sans"/>
      <family val="2"/>
    </font>
    <font>
      <b/>
      <sz val="10"/>
      <name val="Gilroy"/>
      <family val="3"/>
    </font>
    <font>
      <sz val="12"/>
      <name val="Gilroy"/>
      <family val="3"/>
    </font>
    <font>
      <b/>
      <sz val="12"/>
      <name val="Gilroy"/>
      <family val="3"/>
    </font>
    <font>
      <b/>
      <sz val="8"/>
      <name val="Gilroy"/>
      <family val="3"/>
    </font>
    <font>
      <sz val="18"/>
      <name val="MetaBookLF-Roman"/>
      <family val="2"/>
    </font>
    <font>
      <sz val="12"/>
      <name val="Nationale Sans"/>
      <family val="2"/>
    </font>
    <font>
      <sz val="12"/>
      <name val="MetaBookLF-Roman"/>
      <family val="2"/>
    </font>
    <font>
      <b/>
      <sz val="26"/>
      <name val="MetaBookLF-Roman"/>
      <family val="2"/>
    </font>
    <font>
      <b/>
      <sz val="15"/>
      <name val="Nationale Sans Medium"/>
      <family val="2"/>
    </font>
    <font>
      <b/>
      <sz val="20"/>
      <color rgb="FF000000"/>
      <name val="Nationale Sans Medium"/>
      <family val="2"/>
    </font>
    <font>
      <b/>
      <sz val="20"/>
      <name val="MetaBookLF-Roman"/>
      <family val="2"/>
    </font>
    <font>
      <i/>
      <sz val="12"/>
      <name val="MetaBookLF-Roman"/>
      <family val="2"/>
    </font>
    <font>
      <sz val="14"/>
      <name val="Arial"/>
      <family val="2"/>
    </font>
    <font>
      <vertAlign val="superscript"/>
      <sz val="14"/>
      <color rgb="FFDE161D"/>
      <name val="Nationale Sans Medium"/>
      <family val="2"/>
    </font>
    <font>
      <sz val="7.5"/>
      <color rgb="FF000000"/>
      <name val="Nationale Sans"/>
      <family val="2"/>
    </font>
    <font>
      <b/>
      <sz val="7.5"/>
      <color rgb="FF000000"/>
      <name val="Nationale Sans"/>
      <family val="2"/>
    </font>
    <font>
      <vertAlign val="superscript"/>
      <sz val="7.5"/>
      <color rgb="FF000000"/>
      <name val="Nationale Sans"/>
      <family val="2"/>
    </font>
    <font>
      <i/>
      <sz val="6"/>
      <color rgb="FF000000"/>
      <name val="Nationale Sans"/>
      <family val="2"/>
    </font>
    <font>
      <sz val="14"/>
      <color rgb="FFE41C23"/>
      <name val="Nationale Sans Medium"/>
      <family val="2"/>
    </font>
    <font>
      <vertAlign val="superscript"/>
      <sz val="14"/>
      <color rgb="FFE41C23"/>
      <name val="Nationale Sans Medium"/>
      <family val="2"/>
    </font>
    <font>
      <vertAlign val="superscript"/>
      <sz val="7"/>
      <color rgb="FF000000"/>
      <name val="Nationale Sans"/>
      <family val="2"/>
    </font>
    <font>
      <sz val="14"/>
      <color rgb="FFDE161D"/>
      <name val="Nationale Sans Medium"/>
      <family val="2"/>
    </font>
    <font>
      <vertAlign val="superscript"/>
      <sz val="12.5"/>
      <color rgb="FFDE161D"/>
      <name val="Nationale Sans Medium"/>
      <family val="2"/>
    </font>
    <font>
      <b/>
      <sz val="5.5"/>
      <color rgb="FF000000"/>
      <name val="Nationale Sans"/>
      <family val="2"/>
    </font>
    <font>
      <vertAlign val="superscript"/>
      <sz val="5.5"/>
      <color rgb="FF000000"/>
      <name val="Nationale Sans"/>
      <family val="2"/>
    </font>
    <font>
      <sz val="5"/>
      <color rgb="FF000000"/>
      <name val="Nationale Sans"/>
      <family val="2"/>
    </font>
    <font>
      <vertAlign val="superscript"/>
      <sz val="5"/>
      <color rgb="FF000000"/>
      <name val="Nationale Sans"/>
      <family val="2"/>
    </font>
    <font>
      <b/>
      <sz val="5"/>
      <color rgb="FF000000"/>
      <name val="Nationale Sans"/>
      <family val="2"/>
    </font>
    <font>
      <sz val="4.5"/>
      <color rgb="FF000000"/>
      <name val="Nationale Sans"/>
      <family val="2"/>
    </font>
    <font>
      <sz val="5"/>
      <color rgb="FFDE161D"/>
      <name val="Nationale Sans Medium"/>
      <family val="2"/>
    </font>
    <font>
      <sz val="4"/>
      <color rgb="FF000000"/>
      <name val="Nationale Sans"/>
      <family val="2"/>
    </font>
    <font>
      <i/>
      <sz val="6.5"/>
      <color rgb="FF000000"/>
      <name val="Nationale Sans"/>
      <family val="2"/>
    </font>
    <font>
      <b/>
      <sz val="8"/>
      <color rgb="FF000000"/>
      <name val="Nationale Sans"/>
      <family val="2"/>
    </font>
    <font>
      <vertAlign val="superscript"/>
      <sz val="8"/>
      <color rgb="FF000000"/>
      <name val="Nationale Sans"/>
      <family val="2"/>
    </font>
    <font>
      <u/>
      <sz val="6"/>
      <color rgb="FF000000"/>
      <name val="Nationale Sans"/>
      <family val="2"/>
    </font>
    <font>
      <b/>
      <sz val="5"/>
      <color rgb="FFFFFFFF"/>
      <name val="Nationale Sans"/>
      <family val="2"/>
    </font>
    <font>
      <i/>
      <sz val="5"/>
      <color rgb="FF000000"/>
      <name val="Nationale Sans"/>
      <family val="2"/>
    </font>
    <font>
      <b/>
      <sz val="6"/>
      <color rgb="FF000000"/>
      <name val="Nationale Sans"/>
      <family val="2"/>
    </font>
    <font>
      <vertAlign val="superscript"/>
      <sz val="6"/>
      <color rgb="FF000000"/>
      <name val="Nationale Sans"/>
      <family val="2"/>
    </font>
    <font>
      <vertAlign val="superscript"/>
      <sz val="6.5"/>
      <color rgb="FF000000"/>
      <name val="Nationale Sans"/>
      <family val="2"/>
    </font>
    <font>
      <b/>
      <sz val="8.8000000000000007"/>
      <color rgb="FF000000"/>
      <name val="Nationale Sans"/>
      <family val="2"/>
    </font>
    <font>
      <b/>
      <sz val="10.35"/>
      <color rgb="FF000000"/>
      <name val="Nationale Sans"/>
      <family val="2"/>
    </font>
    <font>
      <i/>
      <sz val="5.5"/>
      <color rgb="FF000000"/>
      <name val="Nationale Sans"/>
      <family val="2"/>
    </font>
    <font>
      <i/>
      <sz val="7"/>
      <color rgb="FF000000"/>
      <name val="Nationale Sans"/>
      <family val="2"/>
    </font>
    <font>
      <b/>
      <sz val="8.35"/>
      <color rgb="FF000000"/>
      <name val="Nationale Sans"/>
      <family val="2"/>
    </font>
    <font>
      <b/>
      <sz val="10"/>
      <color rgb="FF000000"/>
      <name val="Nationale Sans"/>
      <family val="2"/>
    </font>
    <font>
      <sz val="10"/>
      <color rgb="FF000000"/>
      <name val="Nationale Sans"/>
      <family val="2"/>
    </font>
    <font>
      <sz val="9"/>
      <color rgb="FF000000"/>
      <name val="Nationale Sans"/>
      <family val="2"/>
    </font>
    <font>
      <i/>
      <sz val="9"/>
      <color rgb="FF000000"/>
      <name val="Nationale Sans"/>
      <family val="2"/>
    </font>
    <font>
      <u/>
      <sz val="9"/>
      <color rgb="FF000000"/>
      <name val="Nationale Sans"/>
      <family val="2"/>
    </font>
    <font>
      <b/>
      <sz val="9"/>
      <color rgb="FF000000"/>
      <name val="Nationale Sans"/>
      <family val="2"/>
    </font>
    <font>
      <sz val="10"/>
      <color theme="1"/>
      <name val="Arial"/>
      <family val="2"/>
    </font>
    <font>
      <vertAlign val="superscript"/>
      <sz val="7.5"/>
      <name val="Nationale Sans"/>
      <family val="2"/>
    </font>
    <font>
      <vertAlign val="superscript"/>
      <sz val="5"/>
      <name val="Nationale Sans"/>
      <family val="2"/>
    </font>
    <font>
      <vertAlign val="superscript"/>
      <sz val="7"/>
      <name val="Nationale Sans"/>
      <family val="2"/>
    </font>
    <font>
      <vertAlign val="superscript"/>
      <sz val="6.5"/>
      <name val="Nationale Sans"/>
      <family val="2"/>
    </font>
  </fonts>
  <fills count="8">
    <fill>
      <patternFill patternType="none"/>
    </fill>
    <fill>
      <patternFill patternType="gray125"/>
    </fill>
    <fill>
      <patternFill patternType="solid">
        <fgColor rgb="FFDE161D"/>
        <bgColor indexed="64"/>
      </patternFill>
    </fill>
    <fill>
      <patternFill patternType="solid">
        <fgColor rgb="FFE41C23"/>
        <bgColor indexed="64"/>
      </patternFill>
    </fill>
    <fill>
      <patternFill patternType="solid">
        <fgColor rgb="FFD9D9D9"/>
        <bgColor indexed="64"/>
      </patternFill>
    </fill>
    <fill>
      <patternFill patternType="solid">
        <fgColor rgb="FFDADADA"/>
        <bgColor indexed="64"/>
      </patternFill>
    </fill>
    <fill>
      <patternFill patternType="solid">
        <fgColor rgb="FFE0E0E0"/>
        <bgColor indexed="64"/>
      </patternFill>
    </fill>
    <fill>
      <patternFill patternType="solid">
        <fgColor rgb="FFDBDBDB"/>
        <bgColor indexed="64"/>
      </patternFill>
    </fill>
  </fills>
  <borders count="201">
    <border>
      <left/>
      <right/>
      <top/>
      <bottom/>
      <diagonal/>
    </border>
    <border>
      <left/>
      <right style="medium">
        <color auto="1"/>
      </right>
      <top/>
      <bottom/>
      <diagonal/>
    </border>
    <border>
      <left/>
      <right/>
      <top style="medium">
        <color auto="1"/>
      </top>
      <bottom style="thin">
        <color auto="1"/>
      </bottom>
      <diagonal/>
    </border>
    <border>
      <left/>
      <right style="medium">
        <color auto="1"/>
      </right>
      <top style="medium">
        <color auto="1"/>
      </top>
      <bottom style="thin">
        <color auto="1"/>
      </bottom>
      <diagonal/>
    </border>
    <border>
      <left style="medium">
        <color auto="1"/>
      </left>
      <right/>
      <top style="medium">
        <color auto="1"/>
      </top>
      <bottom style="thin">
        <color auto="1"/>
      </bottom>
      <diagonal/>
    </border>
    <border>
      <left/>
      <right/>
      <top/>
      <bottom style="medium">
        <color auto="1"/>
      </bottom>
      <diagonal/>
    </border>
    <border>
      <left/>
      <right style="medium">
        <color auto="1"/>
      </right>
      <top/>
      <bottom style="medium">
        <color auto="1"/>
      </bottom>
      <diagonal/>
    </border>
    <border>
      <left style="medium">
        <color auto="1"/>
      </left>
      <right style="thin">
        <color auto="1"/>
      </right>
      <top style="thin">
        <color auto="1"/>
      </top>
      <bottom style="medium">
        <color auto="1"/>
      </bottom>
      <diagonal/>
    </border>
    <border>
      <left style="thin">
        <color auto="1"/>
      </left>
      <right style="thin">
        <color auto="1"/>
      </right>
      <top style="thin">
        <color auto="1"/>
      </top>
      <bottom style="medium">
        <color auto="1"/>
      </bottom>
      <diagonal/>
    </border>
    <border>
      <left style="thin">
        <color auto="1"/>
      </left>
      <right style="medium">
        <color auto="1"/>
      </right>
      <top style="thin">
        <color auto="1"/>
      </top>
      <bottom style="medium">
        <color auto="1"/>
      </bottom>
      <diagonal/>
    </border>
    <border>
      <left style="medium">
        <color auto="1"/>
      </left>
      <right/>
      <top style="medium">
        <color auto="1"/>
      </top>
      <bottom/>
      <diagonal/>
    </border>
    <border>
      <left/>
      <right style="medium">
        <color auto="1"/>
      </right>
      <top style="medium">
        <color auto="1"/>
      </top>
      <bottom/>
      <diagonal/>
    </border>
    <border>
      <left style="thin">
        <color auto="1"/>
      </left>
      <right style="thin">
        <color auto="1"/>
      </right>
      <top style="medium">
        <color auto="1"/>
      </top>
      <bottom/>
      <diagonal/>
    </border>
    <border>
      <left style="thin">
        <color auto="1"/>
      </left>
      <right style="medium">
        <color auto="1"/>
      </right>
      <top style="medium">
        <color auto="1"/>
      </top>
      <bottom/>
      <diagonal/>
    </border>
    <border>
      <left style="medium">
        <color auto="1"/>
      </left>
      <right style="thin">
        <color auto="1"/>
      </right>
      <top style="medium">
        <color auto="1"/>
      </top>
      <bottom/>
      <diagonal/>
    </border>
    <border>
      <left style="medium">
        <color auto="1"/>
      </left>
      <right/>
      <top/>
      <bottom/>
      <diagonal/>
    </border>
    <border>
      <left style="medium">
        <color auto="1"/>
      </left>
      <right style="thin">
        <color auto="1"/>
      </right>
      <top/>
      <bottom/>
      <diagonal/>
    </border>
    <border>
      <left style="thin">
        <color auto="1"/>
      </left>
      <right style="thin">
        <color auto="1"/>
      </right>
      <top/>
      <bottom/>
      <diagonal/>
    </border>
    <border>
      <left style="thin">
        <color auto="1"/>
      </left>
      <right style="medium">
        <color auto="1"/>
      </right>
      <top/>
      <bottom/>
      <diagonal/>
    </border>
    <border>
      <left style="medium">
        <color auto="1"/>
      </left>
      <right style="thin">
        <color rgb="FF000000"/>
      </right>
      <top/>
      <bottom/>
      <diagonal/>
    </border>
    <border>
      <left style="thin">
        <color rgb="FF000000"/>
      </left>
      <right style="thin">
        <color rgb="FF000000"/>
      </right>
      <top/>
      <bottom/>
      <diagonal/>
    </border>
    <border>
      <left style="thin">
        <color rgb="FF000000"/>
      </left>
      <right style="medium">
        <color auto="1"/>
      </right>
      <top/>
      <bottom/>
      <diagonal/>
    </border>
    <border>
      <left style="thin">
        <color rgb="FF000000"/>
      </left>
      <right style="thin">
        <color auto="1"/>
      </right>
      <top/>
      <bottom/>
      <diagonal/>
    </border>
    <border>
      <left style="thin">
        <color rgb="FF000000"/>
      </left>
      <right style="medium">
        <color rgb="FF000000"/>
      </right>
      <top/>
      <bottom/>
      <diagonal/>
    </border>
    <border>
      <left style="medium">
        <color rgb="FF000000"/>
      </left>
      <right style="thin">
        <color rgb="FF000000"/>
      </right>
      <top/>
      <bottom/>
      <diagonal/>
    </border>
    <border>
      <left style="medium">
        <color auto="1"/>
      </left>
      <right/>
      <top/>
      <bottom style="medium">
        <color auto="1"/>
      </bottom>
      <diagonal/>
    </border>
    <border>
      <left style="medium">
        <color auto="1"/>
      </left>
      <right style="thin">
        <color auto="1"/>
      </right>
      <top/>
      <bottom style="medium">
        <color auto="1"/>
      </bottom>
      <diagonal/>
    </border>
    <border>
      <left style="thin">
        <color auto="1"/>
      </left>
      <right style="thin">
        <color auto="1"/>
      </right>
      <top/>
      <bottom style="medium">
        <color auto="1"/>
      </bottom>
      <diagonal/>
    </border>
    <border>
      <left style="thin">
        <color auto="1"/>
      </left>
      <right style="medium">
        <color auto="1"/>
      </right>
      <top/>
      <bottom style="medium">
        <color auto="1"/>
      </bottom>
      <diagonal/>
    </border>
    <border>
      <left style="medium">
        <color auto="1"/>
      </left>
      <right style="thin">
        <color rgb="FF000000"/>
      </right>
      <top/>
      <bottom style="medium">
        <color auto="1"/>
      </bottom>
      <diagonal/>
    </border>
    <border>
      <left style="thin">
        <color rgb="FF000000"/>
      </left>
      <right style="thin">
        <color rgb="FF000000"/>
      </right>
      <top/>
      <bottom style="medium">
        <color auto="1"/>
      </bottom>
      <diagonal/>
    </border>
    <border>
      <left style="thin">
        <color rgb="FF000000"/>
      </left>
      <right style="medium">
        <color auto="1"/>
      </right>
      <top/>
      <bottom style="medium">
        <color auto="1"/>
      </bottom>
      <diagonal/>
    </border>
    <border>
      <left style="thin">
        <color rgb="FF000000"/>
      </left>
      <right style="thin">
        <color auto="1"/>
      </right>
      <top/>
      <bottom style="medium">
        <color auto="1"/>
      </bottom>
      <diagonal/>
    </border>
    <border>
      <left/>
      <right/>
      <top style="medium">
        <color auto="1"/>
      </top>
      <bottom style="medium">
        <color auto="1"/>
      </bottom>
      <diagonal/>
    </border>
    <border>
      <left/>
      <right/>
      <top style="medium">
        <color auto="1"/>
      </top>
      <bottom/>
      <diagonal/>
    </border>
    <border>
      <left style="medium">
        <color auto="1"/>
      </left>
      <right/>
      <top style="medium">
        <color auto="1"/>
      </top>
      <bottom style="medium">
        <color auto="1"/>
      </bottom>
      <diagonal/>
    </border>
    <border>
      <left/>
      <right style="medium">
        <color auto="1"/>
      </right>
      <top style="medium">
        <color auto="1"/>
      </top>
      <bottom style="medium">
        <color auto="1"/>
      </bottom>
      <diagonal/>
    </border>
    <border>
      <left style="thin">
        <color rgb="FF000000"/>
      </left>
      <right style="medium">
        <color auto="1"/>
      </right>
      <top style="medium">
        <color auto="1"/>
      </top>
      <bottom/>
      <diagonal/>
    </border>
    <border>
      <left style="medium">
        <color auto="1"/>
      </left>
      <right style="thin">
        <color rgb="FF000000"/>
      </right>
      <top style="medium">
        <color auto="1"/>
      </top>
      <bottom/>
      <diagonal/>
    </border>
    <border>
      <left style="thin">
        <color rgb="FF000000"/>
      </left>
      <right style="thin">
        <color rgb="FF000000"/>
      </right>
      <top style="medium">
        <color auto="1"/>
      </top>
      <bottom/>
      <diagonal/>
    </border>
    <border>
      <left style="thin">
        <color rgb="FF000000"/>
      </left>
      <right style="thin">
        <color auto="1"/>
      </right>
      <top style="medium">
        <color auto="1"/>
      </top>
      <bottom/>
      <diagonal/>
    </border>
    <border>
      <left style="thin">
        <color auto="1"/>
      </left>
      <right style="thin">
        <color rgb="FF000000"/>
      </right>
      <top style="thin">
        <color auto="1"/>
      </top>
      <bottom style="medium">
        <color auto="1"/>
      </bottom>
      <diagonal/>
    </border>
    <border>
      <left style="thin">
        <color rgb="FF000000"/>
      </left>
      <right style="thin">
        <color auto="1"/>
      </right>
      <top style="thin">
        <color auto="1"/>
      </top>
      <bottom style="medium">
        <color auto="1"/>
      </bottom>
      <diagonal/>
    </border>
    <border>
      <left style="medium">
        <color auto="1"/>
      </left>
      <right/>
      <top/>
      <bottom style="thin">
        <color auto="1"/>
      </bottom>
      <diagonal/>
    </border>
    <border>
      <left/>
      <right/>
      <top/>
      <bottom style="thin">
        <color auto="1"/>
      </bottom>
      <diagonal/>
    </border>
    <border>
      <left/>
      <right style="medium">
        <color auto="1"/>
      </right>
      <top/>
      <bottom style="thin">
        <color auto="1"/>
      </bottom>
      <diagonal/>
    </border>
    <border>
      <left style="medium">
        <color auto="1"/>
      </left>
      <right style="thin">
        <color auto="1"/>
      </right>
      <top/>
      <bottom style="thin">
        <color auto="1"/>
      </bottom>
      <diagonal/>
    </border>
    <border>
      <left style="thin">
        <color auto="1"/>
      </left>
      <right style="thin">
        <color auto="1"/>
      </right>
      <top/>
      <bottom style="thin">
        <color auto="1"/>
      </bottom>
      <diagonal/>
    </border>
    <border>
      <left style="thin">
        <color auto="1"/>
      </left>
      <right style="medium">
        <color auto="1"/>
      </right>
      <top/>
      <bottom style="thin">
        <color auto="1"/>
      </bottom>
      <diagonal/>
    </border>
    <border>
      <left style="medium">
        <color auto="1"/>
      </left>
      <right style="thin">
        <color rgb="FF000000"/>
      </right>
      <top/>
      <bottom style="thin">
        <color auto="1"/>
      </bottom>
      <diagonal/>
    </border>
    <border>
      <left style="thin">
        <color rgb="FF000000"/>
      </left>
      <right style="thin">
        <color rgb="FF000000"/>
      </right>
      <top/>
      <bottom style="thin">
        <color auto="1"/>
      </bottom>
      <diagonal/>
    </border>
    <border>
      <left style="thin">
        <color rgb="FF000000"/>
      </left>
      <right style="medium">
        <color auto="1"/>
      </right>
      <top/>
      <bottom style="thin">
        <color rgb="FF000000"/>
      </bottom>
      <diagonal/>
    </border>
    <border>
      <left style="thin">
        <color rgb="FF000000"/>
      </left>
      <right style="medium">
        <color auto="1"/>
      </right>
      <top/>
      <bottom style="thin">
        <color auto="1"/>
      </bottom>
      <diagonal/>
    </border>
    <border>
      <left style="medium">
        <color auto="1"/>
      </left>
      <right/>
      <top style="thin">
        <color auto="1"/>
      </top>
      <bottom/>
      <diagonal/>
    </border>
    <border>
      <left/>
      <right/>
      <top style="thin">
        <color auto="1"/>
      </top>
      <bottom/>
      <diagonal/>
    </border>
    <border>
      <left/>
      <right style="medium">
        <color auto="1"/>
      </right>
      <top style="thin">
        <color auto="1"/>
      </top>
      <bottom/>
      <diagonal/>
    </border>
    <border>
      <left style="medium">
        <color auto="1"/>
      </left>
      <right style="thin">
        <color auto="1"/>
      </right>
      <top style="thin">
        <color auto="1"/>
      </top>
      <bottom/>
      <diagonal/>
    </border>
    <border>
      <left style="thin">
        <color auto="1"/>
      </left>
      <right style="thin">
        <color auto="1"/>
      </right>
      <top style="thin">
        <color auto="1"/>
      </top>
      <bottom/>
      <diagonal/>
    </border>
    <border>
      <left style="thin">
        <color auto="1"/>
      </left>
      <right style="medium">
        <color auto="1"/>
      </right>
      <top style="thin">
        <color auto="1"/>
      </top>
      <bottom/>
      <diagonal/>
    </border>
    <border>
      <left style="thin">
        <color auto="1"/>
      </left>
      <right style="medium">
        <color auto="1"/>
      </right>
      <top style="thin">
        <color rgb="FF000000"/>
      </top>
      <bottom/>
      <diagonal/>
    </border>
    <border>
      <left style="thin">
        <color auto="1"/>
      </left>
      <right style="thin">
        <color rgb="FF000000"/>
      </right>
      <top/>
      <bottom style="medium">
        <color auto="1"/>
      </bottom>
      <diagonal/>
    </border>
    <border>
      <left style="medium">
        <color auto="1"/>
      </left>
      <right/>
      <top style="thin">
        <color auto="1"/>
      </top>
      <bottom style="thin">
        <color auto="1"/>
      </bottom>
      <diagonal/>
    </border>
    <border>
      <left/>
      <right/>
      <top style="thin">
        <color auto="1"/>
      </top>
      <bottom style="thin">
        <color auto="1"/>
      </bottom>
      <diagonal/>
    </border>
    <border>
      <left/>
      <right style="medium">
        <color auto="1"/>
      </right>
      <top style="thin">
        <color auto="1"/>
      </top>
      <bottom style="thin">
        <color auto="1"/>
      </bottom>
      <diagonal/>
    </border>
    <border>
      <left style="thin">
        <color auto="1"/>
      </left>
      <right style="thin">
        <color auto="1"/>
      </right>
      <top style="thin">
        <color auto="1"/>
      </top>
      <bottom style="thin">
        <color auto="1"/>
      </bottom>
      <diagonal/>
    </border>
    <border>
      <left style="thin">
        <color auto="1"/>
      </left>
      <right style="medium">
        <color auto="1"/>
      </right>
      <top style="thin">
        <color auto="1"/>
      </top>
      <bottom style="thin">
        <color auto="1"/>
      </bottom>
      <diagonal/>
    </border>
    <border>
      <left style="medium">
        <color auto="1"/>
      </left>
      <right style="thin">
        <color auto="1"/>
      </right>
      <top style="thin">
        <color auto="1"/>
      </top>
      <bottom style="thin">
        <color auto="1"/>
      </bottom>
      <diagonal/>
    </border>
    <border>
      <left style="thin">
        <color rgb="FF000000"/>
      </left>
      <right style="medium">
        <color rgb="FF000000"/>
      </right>
      <top style="thin">
        <color auto="1"/>
      </top>
      <bottom style="medium">
        <color auto="1"/>
      </bottom>
      <diagonal/>
    </border>
    <border>
      <left style="medium">
        <color auto="1"/>
      </left>
      <right style="thin">
        <color rgb="FF000000"/>
      </right>
      <top style="thin">
        <color auto="1"/>
      </top>
      <bottom style="medium">
        <color auto="1"/>
      </bottom>
      <diagonal/>
    </border>
    <border>
      <left style="thin">
        <color rgb="FF000000"/>
      </left>
      <right style="thin">
        <color rgb="FF000000"/>
      </right>
      <top style="thin">
        <color auto="1"/>
      </top>
      <bottom style="medium">
        <color auto="1"/>
      </bottom>
      <diagonal/>
    </border>
    <border>
      <left style="thin">
        <color rgb="FF000000"/>
      </left>
      <right style="medium">
        <color auto="1"/>
      </right>
      <top style="thin">
        <color auto="1"/>
      </top>
      <bottom style="medium">
        <color auto="1"/>
      </bottom>
      <diagonal/>
    </border>
    <border>
      <left style="medium">
        <color auto="1"/>
      </left>
      <right style="medium">
        <color auto="1"/>
      </right>
      <top style="medium">
        <color auto="1"/>
      </top>
      <bottom/>
      <diagonal/>
    </border>
    <border>
      <left style="thin">
        <color rgb="FF000000"/>
      </left>
      <right style="thin">
        <color rgb="FF000000"/>
      </right>
      <top style="thin">
        <color auto="1"/>
      </top>
      <bottom/>
      <diagonal/>
    </border>
    <border>
      <left style="thin">
        <color rgb="FF000000"/>
      </left>
      <right style="medium">
        <color auto="1"/>
      </right>
      <top style="thin">
        <color auto="1"/>
      </top>
      <bottom/>
      <diagonal/>
    </border>
    <border>
      <left style="medium">
        <color auto="1"/>
      </left>
      <right style="medium">
        <color auto="1"/>
      </right>
      <top/>
      <bottom/>
      <diagonal/>
    </border>
    <border>
      <left style="thin">
        <color auto="1"/>
      </left>
      <right style="thin">
        <color rgb="FF000000"/>
      </right>
      <top/>
      <bottom/>
      <diagonal/>
    </border>
    <border>
      <left style="medium">
        <color auto="1"/>
      </left>
      <right style="medium">
        <color auto="1"/>
      </right>
      <top/>
      <bottom style="medium">
        <color auto="1"/>
      </bottom>
      <diagonal/>
    </border>
    <border>
      <left style="medium">
        <color auto="1"/>
      </left>
      <right style="medium">
        <color auto="1"/>
      </right>
      <top style="medium">
        <color auto="1"/>
      </top>
      <bottom style="medium">
        <color auto="1"/>
      </bottom>
      <diagonal/>
    </border>
    <border>
      <left style="medium">
        <color auto="1"/>
      </left>
      <right style="medium">
        <color auto="1"/>
      </right>
      <top/>
      <bottom style="thin">
        <color auto="1"/>
      </bottom>
      <diagonal/>
    </border>
    <border>
      <left style="medium">
        <color auto="1"/>
      </left>
      <right style="medium">
        <color auto="1"/>
      </right>
      <top style="thin">
        <color auto="1"/>
      </top>
      <bottom/>
      <diagonal/>
    </border>
    <border>
      <left style="medium">
        <color auto="1"/>
      </left>
      <right style="thin">
        <color rgb="FF000000"/>
      </right>
      <top style="thin">
        <color auto="1"/>
      </top>
      <bottom/>
      <diagonal/>
    </border>
    <border>
      <left style="thin">
        <color rgb="FF000000"/>
      </left>
      <right style="thin">
        <color auto="1"/>
      </right>
      <top style="thin">
        <color auto="1"/>
      </top>
      <bottom/>
      <diagonal/>
    </border>
    <border>
      <left style="thin">
        <color rgb="FF000000"/>
      </left>
      <right style="thin">
        <color auto="1"/>
      </right>
      <top/>
      <bottom style="thin">
        <color auto="1"/>
      </bottom>
      <diagonal/>
    </border>
    <border>
      <left style="medium">
        <color auto="1"/>
      </left>
      <right style="medium">
        <color auto="1"/>
      </right>
      <top/>
      <bottom style="thin">
        <color rgb="FF000000"/>
      </bottom>
      <diagonal/>
    </border>
    <border>
      <left style="medium">
        <color auto="1"/>
      </left>
      <right style="medium">
        <color auto="1"/>
      </right>
      <top style="thin">
        <color rgb="FF000000"/>
      </top>
      <bottom style="medium">
        <color auto="1"/>
      </bottom>
      <diagonal/>
    </border>
    <border>
      <left style="medium">
        <color auto="1"/>
      </left>
      <right style="medium">
        <color auto="1"/>
      </right>
      <top style="thin">
        <color auto="1"/>
      </top>
      <bottom style="medium">
        <color auto="1"/>
      </bottom>
      <diagonal/>
    </border>
    <border>
      <left style="medium">
        <color auto="1"/>
      </left>
      <right style="medium">
        <color auto="1"/>
      </right>
      <top style="thin">
        <color auto="1"/>
      </top>
      <bottom style="thin">
        <color auto="1"/>
      </bottom>
      <diagonal/>
    </border>
    <border>
      <left/>
      <right/>
      <top style="thin">
        <color rgb="FF000000"/>
      </top>
      <bottom style="medium">
        <color auto="1"/>
      </bottom>
      <diagonal/>
    </border>
    <border>
      <left style="thin">
        <color auto="1"/>
      </left>
      <right style="thin">
        <color rgb="FF000000"/>
      </right>
      <top style="medium">
        <color auto="1"/>
      </top>
      <bottom/>
      <diagonal/>
    </border>
    <border>
      <left style="thin">
        <color auto="1"/>
      </left>
      <right style="medium">
        <color rgb="FF000000"/>
      </right>
      <top/>
      <bottom/>
      <diagonal/>
    </border>
    <border>
      <left style="medium">
        <color rgb="FF000000"/>
      </left>
      <right style="thin">
        <color auto="1"/>
      </right>
      <top/>
      <bottom/>
      <diagonal/>
    </border>
    <border>
      <left style="medium">
        <color auto="1"/>
      </left>
      <right/>
      <top style="medium">
        <color auto="1"/>
      </top>
      <bottom style="thin">
        <color rgb="FF000000"/>
      </bottom>
      <diagonal/>
    </border>
    <border>
      <left/>
      <right/>
      <top style="medium">
        <color auto="1"/>
      </top>
      <bottom style="thin">
        <color rgb="FF000000"/>
      </bottom>
      <diagonal/>
    </border>
    <border>
      <left/>
      <right style="medium">
        <color auto="1"/>
      </right>
      <top style="medium">
        <color auto="1"/>
      </top>
      <bottom style="thin">
        <color rgb="FF000000"/>
      </bottom>
      <diagonal/>
    </border>
    <border>
      <left style="medium">
        <color auto="1"/>
      </left>
      <right style="thin">
        <color auto="1"/>
      </right>
      <top style="thin">
        <color rgb="FF000000"/>
      </top>
      <bottom style="medium">
        <color auto="1"/>
      </bottom>
      <diagonal/>
    </border>
    <border>
      <left style="thin">
        <color auto="1"/>
      </left>
      <right style="thin">
        <color auto="1"/>
      </right>
      <top style="thin">
        <color rgb="FF000000"/>
      </top>
      <bottom style="medium">
        <color auto="1"/>
      </bottom>
      <diagonal/>
    </border>
    <border>
      <left style="medium">
        <color auto="1"/>
      </left>
      <right style="thin">
        <color rgb="FF000000"/>
      </right>
      <top style="thin">
        <color rgb="FF000000"/>
      </top>
      <bottom style="medium">
        <color auto="1"/>
      </bottom>
      <diagonal/>
    </border>
    <border>
      <left style="thin">
        <color rgb="FF000000"/>
      </left>
      <right style="medium">
        <color auto="1"/>
      </right>
      <top style="thin">
        <color rgb="FF000000"/>
      </top>
      <bottom style="medium">
        <color auto="1"/>
      </bottom>
      <diagonal/>
    </border>
    <border>
      <left style="thin">
        <color auto="1"/>
      </left>
      <right style="thin">
        <color rgb="FF000000"/>
      </right>
      <top/>
      <bottom style="thin">
        <color auto="1"/>
      </bottom>
      <diagonal/>
    </border>
    <border>
      <left style="thin">
        <color auto="1"/>
      </left>
      <right style="thin">
        <color rgb="FF000000"/>
      </right>
      <top style="thin">
        <color auto="1"/>
      </top>
      <bottom/>
      <diagonal/>
    </border>
    <border>
      <left style="medium">
        <color auto="1"/>
      </left>
      <right style="thin">
        <color rgb="FF000000"/>
      </right>
      <top style="thin">
        <color auto="1"/>
      </top>
      <bottom style="thin">
        <color auto="1"/>
      </bottom>
      <diagonal/>
    </border>
    <border>
      <left style="thin">
        <color rgb="FF000000"/>
      </left>
      <right style="thin">
        <color rgb="FF000000"/>
      </right>
      <top style="thin">
        <color auto="1"/>
      </top>
      <bottom style="thin">
        <color auto="1"/>
      </bottom>
      <diagonal/>
    </border>
    <border>
      <left style="thin">
        <color auto="1"/>
      </left>
      <right style="thin">
        <color rgb="FF000000"/>
      </right>
      <top style="thin">
        <color auto="1"/>
      </top>
      <bottom style="thin">
        <color auto="1"/>
      </bottom>
      <diagonal/>
    </border>
    <border>
      <left style="thin">
        <color rgb="FF000000"/>
      </left>
      <right style="medium">
        <color auto="1"/>
      </right>
      <top style="thin">
        <color auto="1"/>
      </top>
      <bottom style="thin">
        <color auto="1"/>
      </bottom>
      <diagonal/>
    </border>
    <border>
      <left style="thin">
        <color rgb="FF000000"/>
      </left>
      <right style="thin">
        <color auto="1"/>
      </right>
      <top style="thin">
        <color auto="1"/>
      </top>
      <bottom style="thin">
        <color auto="1"/>
      </bottom>
      <diagonal/>
    </border>
    <border>
      <left style="medium">
        <color auto="1"/>
      </left>
      <right/>
      <top style="thin">
        <color auto="1"/>
      </top>
      <bottom style="medium">
        <color auto="1"/>
      </bottom>
      <diagonal/>
    </border>
    <border>
      <left/>
      <right style="medium">
        <color auto="1"/>
      </right>
      <top style="thin">
        <color auto="1"/>
      </top>
      <bottom style="medium">
        <color auto="1"/>
      </bottom>
      <diagonal/>
    </border>
    <border>
      <left style="medium">
        <color auto="1"/>
      </left>
      <right style="thin">
        <color auto="1"/>
      </right>
      <top style="medium">
        <color auto="1"/>
      </top>
      <bottom style="medium">
        <color auto="1"/>
      </bottom>
      <diagonal/>
    </border>
    <border>
      <left style="thin">
        <color auto="1"/>
      </left>
      <right style="medium">
        <color auto="1"/>
      </right>
      <top style="medium">
        <color auto="1"/>
      </top>
      <bottom style="medium">
        <color auto="1"/>
      </bottom>
      <diagonal/>
    </border>
    <border>
      <left style="thin">
        <color auto="1"/>
      </left>
      <right style="thin">
        <color auto="1"/>
      </right>
      <top style="medium">
        <color auto="1"/>
      </top>
      <bottom style="medium">
        <color auto="1"/>
      </bottom>
      <diagonal/>
    </border>
    <border>
      <left style="medium">
        <color auto="1"/>
      </left>
      <right style="medium">
        <color auto="1"/>
      </right>
      <top style="medium">
        <color auto="1"/>
      </top>
      <bottom style="thin">
        <color auto="1"/>
      </bottom>
      <diagonal/>
    </border>
    <border>
      <left style="thin">
        <color rgb="FF000000"/>
      </left>
      <right style="thin">
        <color rgb="FF000000"/>
      </right>
      <top style="thin">
        <color rgb="FF000000"/>
      </top>
      <bottom style="medium">
        <color rgb="FF000000"/>
      </bottom>
      <diagonal/>
    </border>
    <border>
      <left style="medium">
        <color auto="1"/>
      </left>
      <right style="medium">
        <color rgb="FF000000"/>
      </right>
      <top style="medium">
        <color auto="1"/>
      </top>
      <bottom/>
      <diagonal/>
    </border>
    <border>
      <left style="medium">
        <color rgb="FF000000"/>
      </left>
      <right style="thin">
        <color rgb="FF000000"/>
      </right>
      <top style="medium">
        <color rgb="FF000000"/>
      </top>
      <bottom/>
      <diagonal/>
    </border>
    <border>
      <left style="thin">
        <color rgb="FF000000"/>
      </left>
      <right style="thin">
        <color rgb="FF000000"/>
      </right>
      <top style="medium">
        <color rgb="FF000000"/>
      </top>
      <bottom/>
      <diagonal/>
    </border>
    <border>
      <left style="medium">
        <color auto="1"/>
      </left>
      <right style="medium">
        <color rgb="FF000000"/>
      </right>
      <top/>
      <bottom/>
      <diagonal/>
    </border>
    <border>
      <left style="medium">
        <color auto="1"/>
      </left>
      <right/>
      <top/>
      <bottom style="medium">
        <color rgb="FF000000"/>
      </bottom>
      <diagonal/>
    </border>
    <border>
      <left/>
      <right/>
      <top/>
      <bottom style="medium">
        <color rgb="FF000000"/>
      </bottom>
      <diagonal/>
    </border>
    <border>
      <left style="medium">
        <color auto="1"/>
      </left>
      <right style="thin">
        <color rgb="FF000000"/>
      </right>
      <top/>
      <bottom style="medium">
        <color rgb="FF000000"/>
      </bottom>
      <diagonal/>
    </border>
    <border>
      <left style="thin">
        <color rgb="FF000000"/>
      </left>
      <right style="thin">
        <color rgb="FF000000"/>
      </right>
      <top/>
      <bottom style="medium">
        <color rgb="FF000000"/>
      </bottom>
      <diagonal/>
    </border>
    <border>
      <left/>
      <right/>
      <top style="medium">
        <color rgb="FF000000"/>
      </top>
      <bottom/>
      <diagonal/>
    </border>
    <border>
      <left/>
      <right style="thin">
        <color auto="1"/>
      </right>
      <top style="medium">
        <color auto="1"/>
      </top>
      <bottom style="medium">
        <color auto="1"/>
      </bottom>
      <diagonal/>
    </border>
    <border>
      <left style="thin">
        <color auto="1"/>
      </left>
      <right/>
      <top style="medium">
        <color auto="1"/>
      </top>
      <bottom/>
      <diagonal/>
    </border>
    <border>
      <left/>
      <right/>
      <top style="medium">
        <color auto="1"/>
      </top>
      <bottom style="thin">
        <color rgb="FF000000"/>
      </bottom>
      <diagonal/>
    </border>
    <border>
      <left style="medium">
        <color auto="1"/>
      </left>
      <right/>
      <top style="medium">
        <color auto="1"/>
      </top>
      <bottom style="thin">
        <color rgb="FF000000"/>
      </bottom>
      <diagonal/>
    </border>
    <border>
      <left/>
      <right style="medium">
        <color auto="1"/>
      </right>
      <top style="medium">
        <color auto="1"/>
      </top>
      <bottom style="thin">
        <color rgb="FF000000"/>
      </bottom>
      <diagonal/>
    </border>
    <border>
      <left style="thin">
        <color rgb="FF000000"/>
      </left>
      <right style="thin">
        <color auto="1"/>
      </right>
      <top style="thin">
        <color rgb="FF000000"/>
      </top>
      <bottom style="medium">
        <color auto="1"/>
      </bottom>
      <diagonal/>
    </border>
    <border>
      <left style="thin">
        <color rgb="FF000000"/>
      </left>
      <right style="thin">
        <color rgb="FF000000"/>
      </right>
      <top style="thin">
        <color rgb="FF000000"/>
      </top>
      <bottom style="medium">
        <color auto="1"/>
      </bottom>
      <diagonal/>
    </border>
    <border>
      <left style="medium">
        <color auto="1"/>
      </left>
      <right style="medium">
        <color auto="1"/>
      </right>
      <top style="thin">
        <color rgb="FF000000"/>
      </top>
      <bottom style="thin">
        <color auto="1"/>
      </bottom>
      <diagonal/>
    </border>
    <border>
      <left style="medium">
        <color auto="1"/>
      </left>
      <right style="medium">
        <color auto="1"/>
      </right>
      <top style="thin">
        <color rgb="FF000000"/>
      </top>
      <bottom/>
      <diagonal/>
    </border>
    <border>
      <left style="medium">
        <color auto="1"/>
      </left>
      <right style="thin">
        <color rgb="FF000000"/>
      </right>
      <top style="medium">
        <color auto="1"/>
      </top>
      <bottom style="medium">
        <color auto="1"/>
      </bottom>
      <diagonal/>
    </border>
    <border>
      <left style="thin">
        <color auto="1"/>
      </left>
      <right style="thin">
        <color rgb="FF000000"/>
      </right>
      <top style="medium">
        <color auto="1"/>
      </top>
      <bottom style="medium">
        <color auto="1"/>
      </bottom>
      <diagonal/>
    </border>
    <border>
      <left style="thin">
        <color rgb="FF000000"/>
      </left>
      <right style="medium">
        <color auto="1"/>
      </right>
      <top style="medium">
        <color auto="1"/>
      </top>
      <bottom style="medium">
        <color auto="1"/>
      </bottom>
      <diagonal/>
    </border>
    <border>
      <left style="medium">
        <color rgb="FF000000"/>
      </left>
      <right style="thin">
        <color rgb="FF000000"/>
      </right>
      <top style="medium">
        <color auto="1"/>
      </top>
      <bottom/>
      <diagonal/>
    </border>
    <border>
      <left style="medium">
        <color rgb="FF000000"/>
      </left>
      <right style="thin">
        <color rgb="FF000000"/>
      </right>
      <top/>
      <bottom style="thin">
        <color auto="1"/>
      </bottom>
      <diagonal/>
    </border>
    <border>
      <left style="medium">
        <color rgb="FF000000"/>
      </left>
      <right style="thin">
        <color rgb="FF000000"/>
      </right>
      <top style="thin">
        <color auto="1"/>
      </top>
      <bottom style="thin">
        <color auto="1"/>
      </bottom>
      <diagonal/>
    </border>
    <border>
      <left style="medium">
        <color auto="1"/>
      </left>
      <right style="medium">
        <color auto="1"/>
      </right>
      <top style="thin">
        <color rgb="FF000000"/>
      </top>
      <bottom style="thin">
        <color rgb="FF000000"/>
      </bottom>
      <diagonal/>
    </border>
    <border>
      <left style="medium">
        <color rgb="FF000000"/>
      </left>
      <right style="thin">
        <color rgb="FF000000"/>
      </right>
      <top style="thin">
        <color auto="1"/>
      </top>
      <bottom style="medium">
        <color auto="1"/>
      </bottom>
      <diagonal/>
    </border>
    <border>
      <left style="thin">
        <color rgb="FF000000"/>
      </left>
      <right style="thin">
        <color rgb="FF000000"/>
      </right>
      <top/>
      <bottom style="thin">
        <color rgb="FF000000"/>
      </bottom>
      <diagonal/>
    </border>
    <border>
      <left style="thin">
        <color rgb="FF000000"/>
      </left>
      <right style="thin">
        <color auto="1"/>
      </right>
      <top/>
      <bottom style="thin">
        <color rgb="FF000000"/>
      </bottom>
      <diagonal/>
    </border>
    <border>
      <left style="thin">
        <color auto="1"/>
      </left>
      <right style="medium">
        <color auto="1"/>
      </right>
      <top/>
      <bottom style="thin">
        <color rgb="FF000000"/>
      </bottom>
      <diagonal/>
    </border>
    <border>
      <left style="medium">
        <color auto="1"/>
      </left>
      <right style="thin">
        <color rgb="FF000000"/>
      </right>
      <top/>
      <bottom style="thin">
        <color rgb="FF000000"/>
      </bottom>
      <diagonal/>
    </border>
    <border>
      <left style="thin">
        <color auto="1"/>
      </left>
      <right style="medium">
        <color auto="1"/>
      </right>
      <top style="thin">
        <color rgb="FF000000"/>
      </top>
      <bottom style="medium">
        <color auto="1"/>
      </bottom>
      <diagonal/>
    </border>
    <border>
      <left style="thin">
        <color rgb="FF000000"/>
      </left>
      <right style="thin">
        <color rgb="FF000000"/>
      </right>
      <top style="thin">
        <color rgb="FF000000"/>
      </top>
      <bottom/>
      <diagonal/>
    </border>
    <border>
      <left style="thin">
        <color rgb="FF000000"/>
      </left>
      <right style="thin">
        <color auto="1"/>
      </right>
      <top style="thin">
        <color rgb="FF000000"/>
      </top>
      <bottom/>
      <diagonal/>
    </border>
    <border>
      <left style="medium">
        <color auto="1"/>
      </left>
      <right style="thin">
        <color rgb="FF000000"/>
      </right>
      <top style="thin">
        <color rgb="FF000000"/>
      </top>
      <bottom/>
      <diagonal/>
    </border>
    <border>
      <left style="thin">
        <color rgb="FF000000"/>
      </left>
      <right style="medium">
        <color auto="1"/>
      </right>
      <top style="thin">
        <color rgb="FF000000"/>
      </top>
      <bottom/>
      <diagonal/>
    </border>
    <border>
      <left style="medium">
        <color auto="1"/>
      </left>
      <right style="medium">
        <color auto="1"/>
      </right>
      <top style="thin">
        <color auto="1"/>
      </top>
      <bottom style="thin">
        <color rgb="FF000000"/>
      </bottom>
      <diagonal/>
    </border>
    <border>
      <left style="thin">
        <color rgb="FF000000"/>
      </left>
      <right style="thin">
        <color rgb="FF000000"/>
      </right>
      <top style="medium">
        <color auto="1"/>
      </top>
      <bottom style="medium">
        <color auto="1"/>
      </bottom>
      <diagonal/>
    </border>
    <border>
      <left style="thin">
        <color rgb="FF000000"/>
      </left>
      <right style="thin">
        <color auto="1"/>
      </right>
      <top style="medium">
        <color auto="1"/>
      </top>
      <bottom style="medium">
        <color auto="1"/>
      </bottom>
      <diagonal/>
    </border>
    <border>
      <left style="thin">
        <color auto="1"/>
      </left>
      <right style="thin">
        <color rgb="FF000000"/>
      </right>
      <top style="thin">
        <color rgb="FF000000"/>
      </top>
      <bottom style="medium">
        <color auto="1"/>
      </bottom>
      <diagonal/>
    </border>
    <border>
      <left style="thin">
        <color rgb="FF000000"/>
      </left>
      <right style="thin">
        <color rgb="FF000000"/>
      </right>
      <top style="medium">
        <color auto="1"/>
      </top>
      <bottom style="thin">
        <color auto="1"/>
      </bottom>
      <diagonal/>
    </border>
    <border>
      <left style="thin">
        <color rgb="FF000000"/>
      </left>
      <right style="medium">
        <color auto="1"/>
      </right>
      <top style="medium">
        <color auto="1"/>
      </top>
      <bottom style="thin">
        <color auto="1"/>
      </bottom>
      <diagonal/>
    </border>
    <border>
      <left style="medium">
        <color auto="1"/>
      </left>
      <right style="thin">
        <color rgb="FF000000"/>
      </right>
      <top style="medium">
        <color auto="1"/>
      </top>
      <bottom style="thin">
        <color auto="1"/>
      </bottom>
      <diagonal/>
    </border>
    <border>
      <left style="thin">
        <color rgb="FF000000"/>
      </left>
      <right style="thin">
        <color auto="1"/>
      </right>
      <top style="medium">
        <color auto="1"/>
      </top>
      <bottom style="thin">
        <color auto="1"/>
      </bottom>
      <diagonal/>
    </border>
    <border>
      <left style="thin">
        <color rgb="FF000000"/>
      </left>
      <right style="thin">
        <color rgb="FF000000"/>
      </right>
      <top style="thin">
        <color rgb="FF000000"/>
      </top>
      <bottom style="thin">
        <color rgb="FF000000"/>
      </bottom>
      <diagonal/>
    </border>
    <border>
      <left style="thin">
        <color rgb="FF000000"/>
      </left>
      <right style="medium">
        <color auto="1"/>
      </right>
      <top style="thin">
        <color rgb="FF000000"/>
      </top>
      <bottom style="thin">
        <color rgb="FF000000"/>
      </bottom>
      <diagonal/>
    </border>
    <border>
      <left style="medium">
        <color auto="1"/>
      </left>
      <right style="thin">
        <color rgb="FF000000"/>
      </right>
      <top style="thin">
        <color rgb="FF000000"/>
      </top>
      <bottom style="thin">
        <color rgb="FF000000"/>
      </bottom>
      <diagonal/>
    </border>
    <border>
      <left style="thin">
        <color rgb="FF000000"/>
      </left>
      <right style="thin">
        <color auto="1"/>
      </right>
      <top style="thin">
        <color rgb="FF000000"/>
      </top>
      <bottom style="thin">
        <color rgb="FF000000"/>
      </bottom>
      <diagonal/>
    </border>
    <border>
      <left style="thin">
        <color rgb="FF000000"/>
      </left>
      <right style="thin">
        <color rgb="FF000000"/>
      </right>
      <top style="thin">
        <color auto="1"/>
      </top>
      <bottom style="thin">
        <color rgb="FF000000"/>
      </bottom>
      <diagonal/>
    </border>
    <border>
      <left style="thin">
        <color rgb="FF000000"/>
      </left>
      <right style="medium">
        <color auto="1"/>
      </right>
      <top style="thin">
        <color auto="1"/>
      </top>
      <bottom style="thin">
        <color rgb="FF000000"/>
      </bottom>
      <diagonal/>
    </border>
    <border>
      <left style="medium">
        <color auto="1"/>
      </left>
      <right style="thin">
        <color rgb="FF000000"/>
      </right>
      <top style="thin">
        <color auto="1"/>
      </top>
      <bottom style="thin">
        <color rgb="FF000000"/>
      </bottom>
      <diagonal/>
    </border>
    <border>
      <left style="thin">
        <color rgb="FF000000"/>
      </left>
      <right style="thin">
        <color auto="1"/>
      </right>
      <top style="thin">
        <color auto="1"/>
      </top>
      <bottom style="thin">
        <color rgb="FF000000"/>
      </bottom>
      <diagonal/>
    </border>
    <border>
      <left style="thin">
        <color rgb="FF000000"/>
      </left>
      <right style="thin">
        <color rgb="FF000000"/>
      </right>
      <top style="thin">
        <color rgb="FF000000"/>
      </top>
      <bottom style="thin">
        <color auto="1"/>
      </bottom>
      <diagonal/>
    </border>
    <border>
      <left style="thin">
        <color rgb="FF000000"/>
      </left>
      <right style="medium">
        <color auto="1"/>
      </right>
      <top style="thin">
        <color rgb="FF000000"/>
      </top>
      <bottom style="thin">
        <color auto="1"/>
      </bottom>
      <diagonal/>
    </border>
    <border>
      <left style="medium">
        <color auto="1"/>
      </left>
      <right style="thin">
        <color rgb="FF000000"/>
      </right>
      <top style="thin">
        <color rgb="FF000000"/>
      </top>
      <bottom style="thin">
        <color auto="1"/>
      </bottom>
      <diagonal/>
    </border>
    <border>
      <left style="thin">
        <color rgb="FF000000"/>
      </left>
      <right style="thin">
        <color auto="1"/>
      </right>
      <top style="thin">
        <color rgb="FF000000"/>
      </top>
      <bottom style="thin">
        <color auto="1"/>
      </bottom>
      <diagonal/>
    </border>
    <border>
      <left/>
      <right/>
      <top style="thin">
        <color auto="1"/>
      </top>
      <bottom style="medium">
        <color auto="1"/>
      </bottom>
      <diagonal/>
    </border>
    <border>
      <left style="thin">
        <color auto="1"/>
      </left>
      <right/>
      <top style="medium">
        <color auto="1"/>
      </top>
      <bottom style="medium">
        <color auto="1"/>
      </bottom>
      <diagonal/>
    </border>
    <border>
      <left style="medium">
        <color auto="1"/>
      </left>
      <right style="thin">
        <color auto="1"/>
      </right>
      <top style="medium">
        <color auto="1"/>
      </top>
      <bottom style="thin">
        <color auto="1"/>
      </bottom>
      <diagonal/>
    </border>
    <border>
      <left style="thin">
        <color auto="1"/>
      </left>
      <right style="medium">
        <color auto="1"/>
      </right>
      <top style="medium">
        <color auto="1"/>
      </top>
      <bottom style="thin">
        <color auto="1"/>
      </bottom>
      <diagonal/>
    </border>
    <border>
      <left style="medium">
        <color auto="1"/>
      </left>
      <right style="thin">
        <color auto="1"/>
      </right>
      <top/>
      <bottom style="thin">
        <color rgb="FF000000"/>
      </bottom>
      <diagonal/>
    </border>
    <border>
      <left style="thin">
        <color auto="1"/>
      </left>
      <right style="thin">
        <color auto="1"/>
      </right>
      <top/>
      <bottom style="thin">
        <color rgb="FF000000"/>
      </bottom>
      <diagonal/>
    </border>
    <border>
      <left style="medium">
        <color auto="1"/>
      </left>
      <right style="thin">
        <color auto="1"/>
      </right>
      <top style="thin">
        <color rgb="FF000000"/>
      </top>
      <bottom/>
      <diagonal/>
    </border>
    <border>
      <left style="thin">
        <color auto="1"/>
      </left>
      <right style="thin">
        <color auto="1"/>
      </right>
      <top style="thin">
        <color rgb="FF000000"/>
      </top>
      <bottom/>
      <diagonal/>
    </border>
    <border>
      <left style="thin">
        <color auto="1"/>
      </left>
      <right style="medium">
        <color rgb="FF000000"/>
      </right>
      <top style="thin">
        <color rgb="FF000000"/>
      </top>
      <bottom/>
      <diagonal/>
    </border>
    <border>
      <left style="medium">
        <color rgb="FF000000"/>
      </left>
      <right style="medium">
        <color auto="1"/>
      </right>
      <top/>
      <bottom/>
      <diagonal/>
    </border>
    <border>
      <left style="medium">
        <color rgb="FF000000"/>
      </left>
      <right style="thin">
        <color rgb="FF000000"/>
      </right>
      <top style="thin">
        <color rgb="FF000000"/>
      </top>
      <bottom style="medium">
        <color auto="1"/>
      </bottom>
      <diagonal/>
    </border>
    <border>
      <left style="thin">
        <color rgb="FF000000"/>
      </left>
      <right style="medium">
        <color rgb="FF000000"/>
      </right>
      <top style="thin">
        <color rgb="FF000000"/>
      </top>
      <bottom style="medium">
        <color auto="1"/>
      </bottom>
      <diagonal/>
    </border>
    <border>
      <left style="medium">
        <color rgb="FF000000"/>
      </left>
      <right/>
      <top/>
      <bottom/>
      <diagonal/>
    </border>
    <border>
      <left style="thin">
        <color rgb="FF000000"/>
      </left>
      <right style="medium">
        <color rgb="FF000000"/>
      </right>
      <top/>
      <bottom style="thin">
        <color auto="1"/>
      </bottom>
      <diagonal/>
    </border>
    <border>
      <left style="medium">
        <color auto="1"/>
      </left>
      <right style="thin">
        <color rgb="FF000000"/>
      </right>
      <top style="thin">
        <color auto="1"/>
      </top>
      <bottom style="medium">
        <color rgb="FF000000"/>
      </bottom>
      <diagonal/>
    </border>
    <border>
      <left style="thin">
        <color rgb="FF000000"/>
      </left>
      <right style="thin">
        <color rgb="FF000000"/>
      </right>
      <top style="thin">
        <color auto="1"/>
      </top>
      <bottom style="medium">
        <color rgb="FF000000"/>
      </bottom>
      <diagonal/>
    </border>
    <border>
      <left style="thin">
        <color rgb="FF000000"/>
      </left>
      <right style="medium">
        <color rgb="FF000000"/>
      </right>
      <top style="thin">
        <color auto="1"/>
      </top>
      <bottom style="medium">
        <color rgb="FF000000"/>
      </bottom>
      <diagonal/>
    </border>
    <border>
      <left style="medium">
        <color rgb="FF000000"/>
      </left>
      <right style="thin">
        <color rgb="FF000000"/>
      </right>
      <top style="thin">
        <color auto="1"/>
      </top>
      <bottom style="medium">
        <color rgb="FF000000"/>
      </bottom>
      <diagonal/>
    </border>
    <border>
      <left/>
      <right/>
      <top style="medium">
        <color rgb="FF000000"/>
      </top>
      <bottom style="medium">
        <color auto="1"/>
      </bottom>
      <diagonal/>
    </border>
    <border>
      <left style="medium">
        <color rgb="FF000000"/>
      </left>
      <right style="medium">
        <color auto="1"/>
      </right>
      <top/>
      <bottom style="thin">
        <color rgb="FF000000"/>
      </bottom>
      <diagonal/>
    </border>
    <border>
      <left style="medium">
        <color rgb="FF000000"/>
      </left>
      <right style="medium">
        <color auto="1"/>
      </right>
      <top style="thin">
        <color rgb="FF000000"/>
      </top>
      <bottom/>
      <diagonal/>
    </border>
    <border>
      <left style="medium">
        <color rgb="FF000000"/>
      </left>
      <right style="medium">
        <color rgb="FF000000"/>
      </right>
      <top style="thin">
        <color rgb="FF000000"/>
      </top>
      <bottom style="medium">
        <color rgb="FF000000"/>
      </bottom>
      <diagonal/>
    </border>
    <border>
      <left style="thin">
        <color auto="1"/>
      </left>
      <right style="medium">
        <color rgb="FF000000"/>
      </right>
      <top/>
      <bottom style="thin">
        <color auto="1"/>
      </bottom>
      <diagonal/>
    </border>
    <border>
      <left style="medium">
        <color rgb="FF000000"/>
      </left>
      <right style="medium">
        <color auto="1"/>
      </right>
      <top style="thin">
        <color rgb="FF000000"/>
      </top>
      <bottom style="medium">
        <color rgb="FF000000"/>
      </bottom>
      <diagonal/>
    </border>
    <border>
      <left style="thin">
        <color auto="1"/>
      </left>
      <right style="medium">
        <color rgb="FF000000"/>
      </right>
      <top style="thin">
        <color auto="1"/>
      </top>
      <bottom style="medium">
        <color rgb="FF000000"/>
      </bottom>
      <diagonal/>
    </border>
    <border>
      <left style="thin">
        <color auto="1"/>
      </left>
      <right style="thin">
        <color rgb="FF000000"/>
      </right>
      <top style="thin">
        <color rgb="FF000000"/>
      </top>
      <bottom/>
      <diagonal/>
    </border>
    <border>
      <left style="medium">
        <color auto="1"/>
      </left>
      <right/>
      <top/>
      <bottom style="thin">
        <color rgb="FF000000"/>
      </bottom>
      <diagonal/>
    </border>
    <border>
      <left/>
      <right style="medium">
        <color auto="1"/>
      </right>
      <top/>
      <bottom style="thin">
        <color rgb="FF000000"/>
      </bottom>
      <diagonal/>
    </border>
    <border>
      <left style="thin">
        <color auto="1"/>
      </left>
      <right style="thin">
        <color rgb="FF000000"/>
      </right>
      <top/>
      <bottom style="thin">
        <color rgb="FF000000"/>
      </bottom>
      <diagonal/>
    </border>
    <border>
      <left style="medium">
        <color auto="1"/>
      </left>
      <right/>
      <top style="thin">
        <color rgb="FF000000"/>
      </top>
      <bottom/>
      <diagonal/>
    </border>
    <border>
      <left/>
      <right style="medium">
        <color auto="1"/>
      </right>
      <top style="thin">
        <color rgb="FF000000"/>
      </top>
      <bottom/>
      <diagonal/>
    </border>
    <border>
      <left style="medium">
        <color auto="1"/>
      </left>
      <right/>
      <top style="thin">
        <color rgb="FF000000"/>
      </top>
      <bottom style="medium">
        <color auto="1"/>
      </bottom>
      <diagonal/>
    </border>
    <border>
      <left/>
      <right style="medium">
        <color auto="1"/>
      </right>
      <top style="thin">
        <color rgb="FF000000"/>
      </top>
      <bottom style="medium">
        <color auto="1"/>
      </bottom>
      <diagonal/>
    </border>
    <border>
      <left style="thin">
        <color auto="1"/>
      </left>
      <right/>
      <top style="medium">
        <color auto="1"/>
      </top>
      <bottom style="thin">
        <color auto="1"/>
      </bottom>
      <diagonal/>
    </border>
  </borders>
  <cellStyleXfs count="29">
    <xf numFmtId="0" fontId="0" fillId="0" borderId="0"/>
    <xf numFmtId="0" fontId="39" fillId="0" borderId="0"/>
    <xf numFmtId="0" fontId="39" fillId="0" borderId="0"/>
    <xf numFmtId="0" fontId="39" fillId="0" borderId="0"/>
    <xf numFmtId="168" fontId="34" fillId="0" borderId="0" applyFont="0" applyFill="0" applyBorder="0" applyAlignment="0" applyProtection="0"/>
    <xf numFmtId="9" fontId="34" fillId="0" borderId="0" applyFont="0" applyFill="0" applyBorder="0" applyAlignment="0" applyProtection="0"/>
    <xf numFmtId="9" fontId="115" fillId="0" borderId="0" applyFont="0" applyFill="0" applyBorder="0" applyAlignment="0" applyProtection="0"/>
    <xf numFmtId="170" fontId="34" fillId="0" borderId="0" applyFont="0" applyFill="0" applyBorder="0" applyAlignment="0" applyProtection="0"/>
    <xf numFmtId="168" fontId="34" fillId="0" borderId="0" applyFont="0" applyFill="0" applyBorder="0" applyAlignment="0" applyProtection="0"/>
    <xf numFmtId="168" fontId="115" fillId="0" borderId="0" applyFont="0" applyFill="0" applyBorder="0" applyAlignment="0" applyProtection="0"/>
    <xf numFmtId="0" fontId="39" fillId="0" borderId="0"/>
    <xf numFmtId="168" fontId="34" fillId="0" borderId="0" applyFont="0" applyFill="0" applyBorder="0" applyAlignment="0" applyProtection="0"/>
    <xf numFmtId="168" fontId="34" fillId="0" borderId="0" applyFont="0" applyFill="0" applyBorder="0" applyAlignment="0" applyProtection="0"/>
    <xf numFmtId="168" fontId="34" fillId="0" borderId="0" applyFont="0" applyFill="0" applyBorder="0" applyAlignment="0" applyProtection="0"/>
    <xf numFmtId="168" fontId="34" fillId="0" borderId="0" applyFont="0" applyFill="0" applyBorder="0" applyAlignment="0" applyProtection="0"/>
    <xf numFmtId="9" fontId="34" fillId="0" borderId="0" applyFont="0" applyFill="0" applyBorder="0" applyAlignment="0" applyProtection="0"/>
    <xf numFmtId="169" fontId="34" fillId="0" borderId="0" applyFont="0" applyFill="0" applyBorder="0" applyAlignment="0" applyProtection="0"/>
    <xf numFmtId="0" fontId="184" fillId="0" borderId="0"/>
    <xf numFmtId="0" fontId="34" fillId="0" borderId="0"/>
    <xf numFmtId="0" fontId="39" fillId="0" borderId="0"/>
    <xf numFmtId="0" fontId="34" fillId="0" borderId="0" applyFont="0" applyFill="0" applyBorder="0" applyAlignment="0" applyProtection="0"/>
    <xf numFmtId="9" fontId="71" fillId="0" borderId="0" applyFont="0" applyFill="0" applyBorder="0" applyAlignment="0" applyProtection="0"/>
    <xf numFmtId="9" fontId="34" fillId="0" borderId="0" applyFont="0" applyFill="0" applyBorder="0" applyAlignment="0" applyProtection="0"/>
    <xf numFmtId="0" fontId="34" fillId="0" borderId="0" applyFont="0" applyFill="0" applyBorder="0" applyAlignment="0" applyProtection="0"/>
    <xf numFmtId="170" fontId="34" fillId="0" borderId="0" applyFont="0" applyFill="0" applyBorder="0" applyAlignment="0" applyProtection="0"/>
    <xf numFmtId="170" fontId="34" fillId="0" borderId="0" applyFont="0" applyFill="0" applyBorder="0" applyAlignment="0" applyProtection="0"/>
    <xf numFmtId="169" fontId="34" fillId="0" borderId="0" applyFont="0" applyFill="0" applyBorder="0" applyAlignment="0" applyProtection="0"/>
    <xf numFmtId="0" fontId="39" fillId="0" borderId="0"/>
    <xf numFmtId="168" fontId="34" fillId="0" borderId="0" applyFont="0" applyFill="0" applyBorder="0" applyAlignment="0" applyProtection="0"/>
  </cellStyleXfs>
  <cellXfs count="2325">
    <xf numFmtId="0" fontId="0" fillId="0" borderId="0" xfId="0"/>
    <xf numFmtId="0" fontId="115" fillId="0" borderId="0" xfId="0" applyFont="1"/>
    <xf numFmtId="0" fontId="101" fillId="0" borderId="0" xfId="0" applyFont="1"/>
    <xf numFmtId="0" fontId="14" fillId="0" borderId="0" xfId="0" applyFont="1" applyAlignment="1">
      <alignment horizontal="left" vertical="center"/>
    </xf>
    <xf numFmtId="0" fontId="131" fillId="0" borderId="0" xfId="0" applyFont="1" applyAlignment="1">
      <alignment horizontal="left" vertical="center"/>
    </xf>
    <xf numFmtId="0" fontId="130" fillId="0" borderId="0" xfId="0" applyFont="1"/>
    <xf numFmtId="0" fontId="128" fillId="0" borderId="0" xfId="0" applyFont="1"/>
    <xf numFmtId="0" fontId="128" fillId="0" borderId="0" xfId="0" applyFont="1" applyAlignment="1">
      <alignment vertical="top"/>
    </xf>
    <xf numFmtId="0" fontId="128" fillId="0" borderId="0" xfId="0" applyFont="1" applyAlignment="1">
      <alignment vertical="top" wrapText="1"/>
    </xf>
    <xf numFmtId="0" fontId="128" fillId="0" borderId="0" xfId="0" applyFont="1" applyAlignment="1">
      <alignment horizontal="justify" vertical="top" wrapText="1"/>
    </xf>
    <xf numFmtId="0" fontId="126" fillId="0" borderId="0" xfId="0" applyFont="1"/>
    <xf numFmtId="0" fontId="16" fillId="0" borderId="0" xfId="0" applyFont="1"/>
    <xf numFmtId="0" fontId="128" fillId="0" borderId="0" xfId="0" applyFont="1" applyAlignment="1">
      <alignment vertical="justify" wrapText="1"/>
    </xf>
    <xf numFmtId="0" fontId="126" fillId="0" borderId="0" xfId="0" applyFont="1" applyAlignment="1">
      <alignment vertical="top"/>
    </xf>
    <xf numFmtId="0" fontId="124" fillId="0" borderId="0" xfId="3" applyFont="1"/>
    <xf numFmtId="0" fontId="125" fillId="0" borderId="0" xfId="0" applyFont="1" applyAlignment="1">
      <alignment horizontal="left"/>
    </xf>
    <xf numFmtId="0" fontId="118" fillId="0" borderId="0" xfId="0" applyFont="1"/>
    <xf numFmtId="0" fontId="126" fillId="0" borderId="0" xfId="0" applyFont="1" applyAlignment="1">
      <alignment horizontal="left"/>
    </xf>
    <xf numFmtId="0" fontId="124" fillId="0" borderId="0" xfId="1" applyFont="1"/>
    <xf numFmtId="0" fontId="123" fillId="0" borderId="0" xfId="0" applyFont="1"/>
    <xf numFmtId="0" fontId="122" fillId="0" borderId="0" xfId="1" applyFont="1"/>
    <xf numFmtId="0" fontId="122" fillId="0" borderId="0" xfId="3" applyFont="1"/>
    <xf numFmtId="0" fontId="13" fillId="0" borderId="0" xfId="0" applyFont="1" applyAlignment="1">
      <alignment horizontal="left" vertical="top"/>
    </xf>
    <xf numFmtId="0" fontId="19" fillId="0" borderId="0" xfId="1" applyFont="1" applyAlignment="1">
      <alignment horizontal="left"/>
    </xf>
    <xf numFmtId="0" fontId="19" fillId="0" borderId="1" xfId="1" applyFont="1" applyBorder="1"/>
    <xf numFmtId="0" fontId="81" fillId="0" borderId="7" xfId="1" applyFont="1" applyBorder="1" applyAlignment="1">
      <alignment horizontal="center" vertical="center"/>
    </xf>
    <xf numFmtId="0" fontId="81" fillId="0" borderId="8" xfId="1" applyFont="1" applyBorder="1" applyAlignment="1">
      <alignment horizontal="center" vertical="center"/>
    </xf>
    <xf numFmtId="0" fontId="81" fillId="0" borderId="9" xfId="1" applyFont="1" applyBorder="1" applyAlignment="1">
      <alignment horizontal="center" vertical="center"/>
    </xf>
    <xf numFmtId="164" fontId="85" fillId="0" borderId="12" xfId="4" applyNumberFormat="1" applyFont="1" applyFill="1" applyBorder="1" applyAlignment="1"/>
    <xf numFmtId="164" fontId="85" fillId="0" borderId="13" xfId="4" applyNumberFormat="1" applyFont="1" applyFill="1" applyBorder="1" applyAlignment="1"/>
    <xf numFmtId="164" fontId="85" fillId="0" borderId="14" xfId="4" applyNumberFormat="1" applyFont="1" applyFill="1" applyBorder="1" applyAlignment="1"/>
    <xf numFmtId="0" fontId="35" fillId="0" borderId="15" xfId="1" applyFont="1" applyBorder="1"/>
    <xf numFmtId="0" fontId="35" fillId="0" borderId="1" xfId="1" applyFont="1" applyBorder="1"/>
    <xf numFmtId="168" fontId="74" fillId="0" borderId="16" xfId="1" applyNumberFormat="1" applyFont="1" applyBorder="1"/>
    <xf numFmtId="168" fontId="74" fillId="0" borderId="17" xfId="1" applyNumberFormat="1" applyFont="1" applyBorder="1"/>
    <xf numFmtId="168" fontId="74" fillId="0" borderId="18" xfId="1" applyNumberFormat="1" applyFont="1" applyBorder="1"/>
    <xf numFmtId="0" fontId="35" fillId="0" borderId="1" xfId="1" quotePrefix="1" applyFont="1" applyBorder="1"/>
    <xf numFmtId="173" fontId="85" fillId="0" borderId="16" xfId="4" applyNumberFormat="1" applyFont="1" applyFill="1" applyBorder="1" applyAlignment="1"/>
    <xf numFmtId="173" fontId="85" fillId="0" borderId="17" xfId="4" applyNumberFormat="1" applyFont="1" applyFill="1" applyBorder="1" applyAlignment="1"/>
    <xf numFmtId="173" fontId="85" fillId="0" borderId="18" xfId="4" applyNumberFormat="1" applyFont="1" applyFill="1" applyBorder="1" applyAlignment="1"/>
    <xf numFmtId="173" fontId="85" fillId="0" borderId="19" xfId="4" applyNumberFormat="1" applyFont="1" applyFill="1" applyBorder="1" applyAlignment="1"/>
    <xf numFmtId="173" fontId="85" fillId="0" borderId="20" xfId="4" applyNumberFormat="1" applyFont="1" applyFill="1" applyBorder="1" applyAlignment="1"/>
    <xf numFmtId="173" fontId="85" fillId="0" borderId="21" xfId="4" applyNumberFormat="1" applyFont="1" applyFill="1" applyBorder="1" applyAlignment="1"/>
    <xf numFmtId="173" fontId="85" fillId="0" borderId="22" xfId="4" applyNumberFormat="1" applyFont="1" applyFill="1" applyBorder="1" applyAlignment="1"/>
    <xf numFmtId="171" fontId="85" fillId="0" borderId="16" xfId="5" applyNumberFormat="1" applyFont="1" applyFill="1" applyBorder="1" applyAlignment="1"/>
    <xf numFmtId="171" fontId="85" fillId="0" borderId="17" xfId="5" applyNumberFormat="1" applyFont="1" applyFill="1" applyBorder="1" applyAlignment="1"/>
    <xf numFmtId="171" fontId="85" fillId="0" borderId="18" xfId="5" applyNumberFormat="1" applyFont="1" applyFill="1" applyBorder="1" applyAlignment="1"/>
    <xf numFmtId="171" fontId="85" fillId="0" borderId="19" xfId="5" applyNumberFormat="1" applyFont="1" applyFill="1" applyBorder="1" applyAlignment="1"/>
    <xf numFmtId="171" fontId="85" fillId="0" borderId="20" xfId="5" applyNumberFormat="1" applyFont="1" applyFill="1" applyBorder="1" applyAlignment="1"/>
    <xf numFmtId="171" fontId="85" fillId="0" borderId="21" xfId="5" applyNumberFormat="1" applyFont="1" applyFill="1" applyBorder="1" applyAlignment="1"/>
    <xf numFmtId="171" fontId="85" fillId="0" borderId="22" xfId="5" applyNumberFormat="1" applyFont="1" applyFill="1" applyBorder="1" applyAlignment="1"/>
    <xf numFmtId="178" fontId="85" fillId="0" borderId="19" xfId="5" applyNumberFormat="1" applyFont="1" applyFill="1" applyBorder="1" applyAlignment="1"/>
    <xf numFmtId="178" fontId="85" fillId="0" borderId="20" xfId="5" applyNumberFormat="1" applyFont="1" applyFill="1" applyBorder="1" applyAlignment="1"/>
    <xf numFmtId="178" fontId="85" fillId="0" borderId="23" xfId="5" applyNumberFormat="1" applyFont="1" applyFill="1" applyBorder="1" applyAlignment="1"/>
    <xf numFmtId="178" fontId="85" fillId="0" borderId="24" xfId="5" applyNumberFormat="1" applyFont="1" applyFill="1" applyBorder="1" applyAlignment="1"/>
    <xf numFmtId="171" fontId="85" fillId="0" borderId="26" xfId="5" applyNumberFormat="1" applyFont="1" applyFill="1" applyBorder="1" applyAlignment="1"/>
    <xf numFmtId="171" fontId="85" fillId="0" borderId="27" xfId="5" applyNumberFormat="1" applyFont="1" applyFill="1" applyBorder="1" applyAlignment="1"/>
    <xf numFmtId="171" fontId="85" fillId="0" borderId="28" xfId="5" applyNumberFormat="1" applyFont="1" applyFill="1" applyBorder="1" applyAlignment="1"/>
    <xf numFmtId="171" fontId="85" fillId="0" borderId="29" xfId="5" applyNumberFormat="1" applyFont="1" applyFill="1" applyBorder="1" applyAlignment="1"/>
    <xf numFmtId="171" fontId="85" fillId="0" borderId="30" xfId="5" applyNumberFormat="1" applyFont="1" applyFill="1" applyBorder="1" applyAlignment="1"/>
    <xf numFmtId="171" fontId="85" fillId="0" borderId="31" xfId="5" applyNumberFormat="1" applyFont="1" applyFill="1" applyBorder="1" applyAlignment="1"/>
    <xf numFmtId="171" fontId="74" fillId="0" borderId="32" xfId="6" applyNumberFormat="1" applyFont="1" applyFill="1" applyBorder="1" applyAlignment="1"/>
    <xf numFmtId="0" fontId="35" fillId="0" borderId="33" xfId="1" applyFont="1" applyBorder="1"/>
    <xf numFmtId="0" fontId="74" fillId="0" borderId="34" xfId="1" applyFont="1" applyBorder="1"/>
    <xf numFmtId="175" fontId="74" fillId="0" borderId="34" xfId="1" applyNumberFormat="1" applyFont="1" applyBorder="1"/>
    <xf numFmtId="177" fontId="74" fillId="0" borderId="34" xfId="1" applyNumberFormat="1" applyFont="1" applyBorder="1"/>
    <xf numFmtId="0" fontId="74" fillId="0" borderId="25" xfId="1" applyFont="1" applyBorder="1"/>
    <xf numFmtId="0" fontId="74" fillId="0" borderId="5" xfId="1" applyFont="1" applyBorder="1"/>
    <xf numFmtId="175" fontId="74" fillId="0" borderId="5" xfId="1" applyNumberFormat="1" applyFont="1" applyBorder="1"/>
    <xf numFmtId="164" fontId="85" fillId="0" borderId="37" xfId="4" applyNumberFormat="1" applyFont="1" applyFill="1" applyBorder="1" applyAlignment="1"/>
    <xf numFmtId="164" fontId="85" fillId="0" borderId="38" xfId="4" applyNumberFormat="1" applyFont="1" applyFill="1" applyBorder="1" applyAlignment="1"/>
    <xf numFmtId="164" fontId="85" fillId="0" borderId="39" xfId="4" applyNumberFormat="1" applyFont="1" applyFill="1" applyBorder="1" applyAlignment="1"/>
    <xf numFmtId="164" fontId="85" fillId="0" borderId="40" xfId="4" applyNumberFormat="1" applyFont="1" applyFill="1" applyBorder="1" applyAlignment="1"/>
    <xf numFmtId="177" fontId="74" fillId="0" borderId="16" xfId="1" applyNumberFormat="1" applyFont="1" applyBorder="1"/>
    <xf numFmtId="177" fontId="74" fillId="0" borderId="17" xfId="1" applyNumberFormat="1" applyFont="1" applyBorder="1"/>
    <xf numFmtId="177" fontId="74" fillId="0" borderId="21" xfId="1" applyNumberFormat="1" applyFont="1" applyBorder="1"/>
    <xf numFmtId="177" fontId="74" fillId="0" borderId="18" xfId="1" applyNumberFormat="1" applyFont="1" applyBorder="1"/>
    <xf numFmtId="0" fontId="74" fillId="0" borderId="16" xfId="1" applyFont="1" applyBorder="1"/>
    <xf numFmtId="0" fontId="74" fillId="0" borderId="17" xfId="1" applyFont="1" applyBorder="1"/>
    <xf numFmtId="0" fontId="74" fillId="0" borderId="21" xfId="1" applyFont="1" applyBorder="1"/>
    <xf numFmtId="0" fontId="74" fillId="0" borderId="18" xfId="1" applyFont="1" applyBorder="1"/>
    <xf numFmtId="0" fontId="35" fillId="0" borderId="15" xfId="1" applyFont="1" applyBorder="1" applyAlignment="1">
      <alignment horizontal="left" wrapText="1"/>
    </xf>
    <xf numFmtId="0" fontId="35" fillId="0" borderId="1" xfId="1" applyFont="1" applyBorder="1" applyAlignment="1">
      <alignment horizontal="left"/>
    </xf>
    <xf numFmtId="171" fontId="74" fillId="0" borderId="21" xfId="5" applyNumberFormat="1" applyFont="1" applyFill="1" applyBorder="1" applyAlignment="1"/>
    <xf numFmtId="171" fontId="74" fillId="0" borderId="19" xfId="5" applyNumberFormat="1" applyFont="1" applyFill="1" applyBorder="1" applyAlignment="1"/>
    <xf numFmtId="171" fontId="74" fillId="0" borderId="26" xfId="5" applyNumberFormat="1" applyFont="1" applyFill="1" applyBorder="1" applyAlignment="1"/>
    <xf numFmtId="171" fontId="74" fillId="0" borderId="27" xfId="5" applyNumberFormat="1" applyFont="1" applyFill="1" applyBorder="1" applyAlignment="1"/>
    <xf numFmtId="171" fontId="74" fillId="0" borderId="31" xfId="5" applyNumberFormat="1" applyFont="1" applyFill="1" applyBorder="1" applyAlignment="1"/>
    <xf numFmtId="171" fontId="74" fillId="0" borderId="29" xfId="5" applyNumberFormat="1" applyFont="1" applyFill="1" applyBorder="1" applyAlignment="1"/>
    <xf numFmtId="171" fontId="74" fillId="0" borderId="30" xfId="5" applyNumberFormat="1" applyFont="1" applyFill="1" applyBorder="1" applyAlignment="1"/>
    <xf numFmtId="171" fontId="74" fillId="0" borderId="32" xfId="5" applyNumberFormat="1" applyFont="1" applyFill="1" applyBorder="1" applyAlignment="1"/>
    <xf numFmtId="0" fontId="35" fillId="0" borderId="5" xfId="1" applyFont="1" applyBorder="1"/>
    <xf numFmtId="0" fontId="35" fillId="0" borderId="10" xfId="1" applyFont="1" applyBorder="1"/>
    <xf numFmtId="0" fontId="35" fillId="0" borderId="11" xfId="1" applyFont="1" applyBorder="1"/>
    <xf numFmtId="0" fontId="35" fillId="0" borderId="15" xfId="1" applyFont="1" applyBorder="1" applyAlignment="1">
      <alignment horizontal="left"/>
    </xf>
    <xf numFmtId="164" fontId="85" fillId="0" borderId="16" xfId="4" applyNumberFormat="1" applyFont="1" applyFill="1" applyBorder="1" applyAlignment="1"/>
    <xf numFmtId="164" fontId="85" fillId="0" borderId="17" xfId="4" applyNumberFormat="1" applyFont="1" applyFill="1" applyBorder="1" applyAlignment="1"/>
    <xf numFmtId="164" fontId="85" fillId="0" borderId="18" xfId="4" applyNumberFormat="1" applyFont="1" applyFill="1" applyBorder="1" applyAlignment="1"/>
    <xf numFmtId="164" fontId="85" fillId="0" borderId="19" xfId="4" applyNumberFormat="1" applyFont="1" applyFill="1" applyBorder="1" applyAlignment="1"/>
    <xf numFmtId="164" fontId="85" fillId="0" borderId="20" xfId="4" applyNumberFormat="1" applyFont="1" applyFill="1" applyBorder="1" applyAlignment="1"/>
    <xf numFmtId="164" fontId="85" fillId="0" borderId="21" xfId="4" applyNumberFormat="1" applyFont="1" applyFill="1" applyBorder="1" applyAlignment="1"/>
    <xf numFmtId="164" fontId="85" fillId="0" borderId="22" xfId="4" applyNumberFormat="1" applyFont="1" applyFill="1" applyBorder="1" applyAlignment="1"/>
    <xf numFmtId="164" fontId="74" fillId="0" borderId="18" xfId="1" applyNumberFormat="1" applyFont="1" applyBorder="1"/>
    <xf numFmtId="164" fontId="74" fillId="0" borderId="16" xfId="1" applyNumberFormat="1" applyFont="1" applyBorder="1"/>
    <xf numFmtId="164" fontId="74" fillId="0" borderId="17" xfId="1" applyNumberFormat="1" applyFont="1" applyBorder="1"/>
    <xf numFmtId="10" fontId="85" fillId="0" borderId="16" xfId="6" applyNumberFormat="1" applyFont="1" applyFill="1" applyBorder="1" applyAlignment="1"/>
    <xf numFmtId="10" fontId="85" fillId="0" borderId="17" xfId="6" applyNumberFormat="1" applyFont="1" applyFill="1" applyBorder="1" applyAlignment="1"/>
    <xf numFmtId="10" fontId="85" fillId="0" borderId="18" xfId="6" applyNumberFormat="1" applyFont="1" applyFill="1" applyBorder="1" applyAlignment="1"/>
    <xf numFmtId="10" fontId="85" fillId="0" borderId="16" xfId="4" applyNumberFormat="1" applyFont="1" applyFill="1" applyBorder="1" applyAlignment="1"/>
    <xf numFmtId="10" fontId="85" fillId="0" borderId="17" xfId="4" applyNumberFormat="1" applyFont="1" applyFill="1" applyBorder="1" applyAlignment="1"/>
    <xf numFmtId="10" fontId="85" fillId="0" borderId="18" xfId="4" applyNumberFormat="1" applyFont="1" applyFill="1" applyBorder="1" applyAlignment="1"/>
    <xf numFmtId="10" fontId="85" fillId="0" borderId="18" xfId="5" applyNumberFormat="1" applyFont="1" applyFill="1" applyBorder="1" applyAlignment="1"/>
    <xf numFmtId="10" fontId="85" fillId="0" borderId="16" xfId="5" applyNumberFormat="1" applyFont="1" applyFill="1" applyBorder="1" applyAlignment="1"/>
    <xf numFmtId="10" fontId="85" fillId="0" borderId="17" xfId="5" applyNumberFormat="1" applyFont="1" applyFill="1" applyBorder="1" applyAlignment="1"/>
    <xf numFmtId="10" fontId="85" fillId="0" borderId="19" xfId="5" applyNumberFormat="1" applyFont="1" applyFill="1" applyBorder="1" applyAlignment="1"/>
    <xf numFmtId="10" fontId="85" fillId="0" borderId="22" xfId="5" applyNumberFormat="1" applyFont="1" applyFill="1" applyBorder="1" applyAlignment="1"/>
    <xf numFmtId="10" fontId="85" fillId="0" borderId="21" xfId="5" applyNumberFormat="1" applyFont="1" applyFill="1" applyBorder="1" applyAlignment="1"/>
    <xf numFmtId="173" fontId="74" fillId="0" borderId="16" xfId="1" applyNumberFormat="1" applyFont="1" applyBorder="1"/>
    <xf numFmtId="173" fontId="74" fillId="0" borderId="17" xfId="1" applyNumberFormat="1" applyFont="1" applyBorder="1"/>
    <xf numFmtId="171" fontId="74" fillId="0" borderId="16" xfId="1" applyNumberFormat="1" applyFont="1" applyBorder="1"/>
    <xf numFmtId="171" fontId="74" fillId="0" borderId="17" xfId="1" applyNumberFormat="1" applyFont="1" applyBorder="1"/>
    <xf numFmtId="171" fontId="74" fillId="0" borderId="21" xfId="5" applyNumberFormat="1" applyFont="1" applyFill="1" applyBorder="1" applyAlignment="1" applyProtection="1"/>
    <xf numFmtId="171" fontId="74" fillId="0" borderId="19" xfId="5" applyNumberFormat="1" applyFont="1" applyFill="1" applyBorder="1" applyAlignment="1" applyProtection="1"/>
    <xf numFmtId="171" fontId="74" fillId="0" borderId="20" xfId="5" applyNumberFormat="1" applyFont="1" applyFill="1" applyBorder="1" applyAlignment="1" applyProtection="1"/>
    <xf numFmtId="171" fontId="74" fillId="0" borderId="22" xfId="5" applyNumberFormat="1" applyFont="1" applyFill="1" applyBorder="1" applyAlignment="1" applyProtection="1"/>
    <xf numFmtId="171" fontId="74" fillId="0" borderId="18" xfId="5" applyNumberFormat="1" applyFont="1" applyFill="1" applyBorder="1" applyAlignment="1" applyProtection="1"/>
    <xf numFmtId="9" fontId="85" fillId="0" borderId="16" xfId="5" applyFont="1" applyFill="1" applyBorder="1" applyAlignment="1"/>
    <xf numFmtId="9" fontId="85" fillId="0" borderId="17" xfId="5" applyFont="1" applyFill="1" applyBorder="1" applyAlignment="1"/>
    <xf numFmtId="9" fontId="85" fillId="0" borderId="18" xfId="5" applyFont="1" applyFill="1" applyBorder="1" applyAlignment="1"/>
    <xf numFmtId="9" fontId="85" fillId="0" borderId="19" xfId="5" applyFont="1" applyFill="1" applyBorder="1" applyAlignment="1"/>
    <xf numFmtId="9" fontId="85" fillId="0" borderId="20" xfId="5" applyFont="1" applyFill="1" applyBorder="1" applyAlignment="1"/>
    <xf numFmtId="9" fontId="85" fillId="0" borderId="21" xfId="5" applyFont="1" applyFill="1" applyBorder="1" applyAlignment="1"/>
    <xf numFmtId="9" fontId="85" fillId="0" borderId="22" xfId="5" applyFont="1" applyFill="1" applyBorder="1" applyAlignment="1"/>
    <xf numFmtId="9" fontId="85" fillId="0" borderId="26" xfId="5" applyFont="1" applyFill="1" applyBorder="1" applyAlignment="1"/>
    <xf numFmtId="9" fontId="85" fillId="0" borderId="27" xfId="5" applyFont="1" applyFill="1" applyBorder="1" applyAlignment="1"/>
    <xf numFmtId="9" fontId="85" fillId="0" borderId="28" xfId="5" applyFont="1" applyFill="1" applyBorder="1" applyAlignment="1"/>
    <xf numFmtId="9" fontId="85" fillId="0" borderId="29" xfId="5" applyFont="1" applyFill="1" applyBorder="1" applyAlignment="1"/>
    <xf numFmtId="9" fontId="85" fillId="0" borderId="31" xfId="6" applyFont="1" applyFill="1" applyBorder="1" applyAlignment="1"/>
    <xf numFmtId="0" fontId="1" fillId="0" borderId="0" xfId="0" applyFont="1" applyAlignment="1">
      <alignment horizontal="left"/>
    </xf>
    <xf numFmtId="0" fontId="1" fillId="0" borderId="0" xfId="0" applyFont="1" applyAlignment="1">
      <alignment horizontal="left" wrapText="1"/>
    </xf>
    <xf numFmtId="0" fontId="78" fillId="0" borderId="6" xfId="3" applyFont="1" applyBorder="1"/>
    <xf numFmtId="0" fontId="10" fillId="0" borderId="8" xfId="3" applyFont="1" applyBorder="1" applyAlignment="1">
      <alignment horizontal="center" vertical="center"/>
    </xf>
    <xf numFmtId="0" fontId="10" fillId="0" borderId="9" xfId="3" applyFont="1" applyBorder="1" applyAlignment="1">
      <alignment horizontal="center" vertical="center"/>
    </xf>
    <xf numFmtId="0" fontId="10" fillId="0" borderId="7" xfId="3" applyFont="1" applyBorder="1" applyAlignment="1">
      <alignment horizontal="center" vertical="center"/>
    </xf>
    <xf numFmtId="0" fontId="10" fillId="0" borderId="41" xfId="3" applyFont="1" applyBorder="1" applyAlignment="1">
      <alignment horizontal="center" vertical="center"/>
    </xf>
    <xf numFmtId="0" fontId="10" fillId="0" borderId="42" xfId="3" applyFont="1" applyBorder="1" applyAlignment="1">
      <alignment horizontal="center" vertical="center"/>
    </xf>
    <xf numFmtId="0" fontId="84" fillId="0" borderId="12" xfId="3" applyFont="1" applyBorder="1" applyAlignment="1">
      <alignment horizontal="center" vertical="center"/>
    </xf>
    <xf numFmtId="0" fontId="84" fillId="0" borderId="13" xfId="3" applyFont="1" applyBorder="1" applyAlignment="1">
      <alignment horizontal="center" vertical="center"/>
    </xf>
    <xf numFmtId="0" fontId="84" fillId="0" borderId="14" xfId="3" applyFont="1" applyBorder="1" applyAlignment="1">
      <alignment horizontal="center" vertical="center"/>
    </xf>
    <xf numFmtId="0" fontId="118" fillId="0" borderId="15" xfId="0" applyFont="1" applyBorder="1"/>
    <xf numFmtId="0" fontId="6" fillId="0" borderId="0" xfId="3" applyFont="1"/>
    <xf numFmtId="0" fontId="6" fillId="0" borderId="1" xfId="3" applyFont="1" applyBorder="1"/>
    <xf numFmtId="0" fontId="5" fillId="0" borderId="17" xfId="3" applyFont="1" applyBorder="1" applyAlignment="1">
      <alignment horizontal="center"/>
    </xf>
    <xf numFmtId="0" fontId="5" fillId="0" borderId="18" xfId="3" applyFont="1" applyBorder="1" applyAlignment="1">
      <alignment horizontal="center"/>
    </xf>
    <xf numFmtId="0" fontId="5" fillId="0" borderId="19" xfId="3" applyFont="1" applyBorder="1" applyAlignment="1">
      <alignment horizontal="center"/>
    </xf>
    <xf numFmtId="0" fontId="5" fillId="0" borderId="20" xfId="3" applyFont="1" applyBorder="1" applyAlignment="1">
      <alignment horizontal="center"/>
    </xf>
    <xf numFmtId="0" fontId="5" fillId="0" borderId="21" xfId="3" applyFont="1" applyBorder="1" applyAlignment="1">
      <alignment horizontal="center"/>
    </xf>
    <xf numFmtId="0" fontId="5" fillId="0" borderId="16" xfId="3" applyFont="1" applyBorder="1" applyAlignment="1">
      <alignment horizontal="center"/>
    </xf>
    <xf numFmtId="175" fontId="5" fillId="0" borderId="22" xfId="3" applyNumberFormat="1" applyFont="1" applyBorder="1" applyAlignment="1">
      <alignment horizontal="center"/>
    </xf>
    <xf numFmtId="175" fontId="5" fillId="0" borderId="18" xfId="3" applyNumberFormat="1" applyFont="1" applyBorder="1" applyAlignment="1">
      <alignment horizontal="center"/>
    </xf>
    <xf numFmtId="0" fontId="118" fillId="0" borderId="43" xfId="0" applyFont="1" applyBorder="1"/>
    <xf numFmtId="0" fontId="6" fillId="0" borderId="44" xfId="3" applyFont="1" applyBorder="1"/>
    <xf numFmtId="0" fontId="6" fillId="0" borderId="45" xfId="3" applyFont="1" applyBorder="1"/>
    <xf numFmtId="0" fontId="5" fillId="0" borderId="46" xfId="3" applyFont="1" applyBorder="1" applyAlignment="1">
      <alignment horizontal="center"/>
    </xf>
    <xf numFmtId="0" fontId="5" fillId="0" borderId="47" xfId="3" applyFont="1" applyBorder="1" applyAlignment="1">
      <alignment horizontal="center"/>
    </xf>
    <xf numFmtId="0" fontId="5" fillId="0" borderId="48" xfId="3" applyFont="1" applyBorder="1" applyAlignment="1">
      <alignment horizontal="center"/>
    </xf>
    <xf numFmtId="0" fontId="5" fillId="0" borderId="49" xfId="3" applyFont="1" applyBorder="1" applyAlignment="1">
      <alignment horizontal="center"/>
    </xf>
    <xf numFmtId="0" fontId="5" fillId="0" borderId="50" xfId="3" applyFont="1" applyBorder="1" applyAlignment="1">
      <alignment horizontal="center"/>
    </xf>
    <xf numFmtId="0" fontId="5" fillId="0" borderId="51" xfId="3" applyFont="1" applyBorder="1" applyAlignment="1">
      <alignment horizontal="center"/>
    </xf>
    <xf numFmtId="0" fontId="5" fillId="0" borderId="52" xfId="3" applyFont="1" applyBorder="1" applyAlignment="1">
      <alignment horizontal="center"/>
    </xf>
    <xf numFmtId="0" fontId="5" fillId="0" borderId="56" xfId="3" applyFont="1" applyBorder="1" applyAlignment="1">
      <alignment horizontal="center"/>
    </xf>
    <xf numFmtId="0" fontId="5" fillId="0" borderId="57" xfId="3" applyFont="1" applyBorder="1" applyAlignment="1">
      <alignment horizontal="center"/>
    </xf>
    <xf numFmtId="0" fontId="5" fillId="0" borderId="58" xfId="3" applyFont="1" applyBorder="1" applyAlignment="1">
      <alignment horizontal="center"/>
    </xf>
    <xf numFmtId="0" fontId="84" fillId="0" borderId="56" xfId="3" applyFont="1" applyBorder="1" applyAlignment="1">
      <alignment horizontal="center"/>
    </xf>
    <xf numFmtId="0" fontId="84" fillId="0" borderId="57" xfId="3" applyFont="1" applyBorder="1" applyAlignment="1">
      <alignment horizontal="center"/>
    </xf>
    <xf numFmtId="0" fontId="84" fillId="0" borderId="59" xfId="3" applyFont="1" applyBorder="1" applyAlignment="1">
      <alignment horizontal="center"/>
    </xf>
    <xf numFmtId="0" fontId="84" fillId="0" borderId="58" xfId="3" applyFont="1" applyBorder="1" applyAlignment="1">
      <alignment horizontal="center"/>
    </xf>
    <xf numFmtId="0" fontId="6" fillId="0" borderId="15" xfId="3" applyFont="1" applyBorder="1"/>
    <xf numFmtId="176" fontId="5" fillId="0" borderId="19" xfId="3" applyNumberFormat="1" applyFont="1" applyBorder="1" applyAlignment="1">
      <alignment horizontal="center"/>
    </xf>
    <xf numFmtId="176" fontId="5" fillId="0" borderId="20" xfId="3" applyNumberFormat="1" applyFont="1" applyBorder="1" applyAlignment="1">
      <alignment horizontal="center"/>
    </xf>
    <xf numFmtId="176" fontId="5" fillId="0" borderId="21" xfId="3" applyNumberFormat="1" applyFont="1" applyBorder="1" applyAlignment="1">
      <alignment horizontal="center"/>
    </xf>
    <xf numFmtId="175" fontId="5" fillId="0" borderId="19" xfId="3" applyNumberFormat="1" applyFont="1" applyBorder="1" applyAlignment="1">
      <alignment horizontal="center"/>
    </xf>
    <xf numFmtId="175" fontId="5" fillId="0" borderId="20" xfId="3" applyNumberFormat="1" applyFont="1" applyBorder="1" applyAlignment="1">
      <alignment horizontal="center"/>
    </xf>
    <xf numFmtId="175" fontId="5" fillId="0" borderId="21" xfId="3" applyNumberFormat="1" applyFont="1" applyBorder="1" applyAlignment="1">
      <alignment horizontal="center"/>
    </xf>
    <xf numFmtId="175" fontId="5" fillId="0" borderId="16" xfId="3" applyNumberFormat="1" applyFont="1" applyBorder="1" applyAlignment="1">
      <alignment horizontal="center"/>
    </xf>
    <xf numFmtId="175" fontId="5" fillId="0" borderId="17" xfId="3" applyNumberFormat="1" applyFont="1" applyBorder="1" applyAlignment="1">
      <alignment horizontal="center"/>
    </xf>
    <xf numFmtId="0" fontId="6" fillId="0" borderId="25" xfId="3" applyFont="1" applyBorder="1"/>
    <xf numFmtId="0" fontId="6" fillId="0" borderId="5" xfId="3" applyFont="1" applyBorder="1"/>
    <xf numFmtId="0" fontId="6" fillId="0" borderId="6" xfId="3" applyFont="1" applyBorder="1"/>
    <xf numFmtId="0" fontId="5" fillId="0" borderId="26" xfId="3" applyFont="1" applyBorder="1" applyAlignment="1">
      <alignment horizontal="center"/>
    </xf>
    <xf numFmtId="0" fontId="5" fillId="0" borderId="27" xfId="3" applyFont="1" applyBorder="1" applyAlignment="1">
      <alignment horizontal="center"/>
    </xf>
    <xf numFmtId="0" fontId="5" fillId="0" borderId="28" xfId="3" applyFont="1" applyBorder="1" applyAlignment="1">
      <alignment horizontal="center"/>
    </xf>
    <xf numFmtId="175" fontId="5" fillId="0" borderId="29" xfId="3" applyNumberFormat="1" applyFont="1" applyBorder="1" applyAlignment="1">
      <alignment horizontal="center"/>
    </xf>
    <xf numFmtId="175" fontId="5" fillId="0" borderId="30" xfId="3" applyNumberFormat="1" applyFont="1" applyBorder="1" applyAlignment="1">
      <alignment horizontal="center"/>
    </xf>
    <xf numFmtId="175" fontId="5" fillId="0" borderId="31" xfId="3" applyNumberFormat="1" applyFont="1" applyBorder="1" applyAlignment="1">
      <alignment horizontal="center"/>
    </xf>
    <xf numFmtId="0" fontId="117" fillId="0" borderId="33" xfId="3" applyFont="1" applyBorder="1"/>
    <xf numFmtId="0" fontId="116" fillId="0" borderId="34" xfId="3" applyFont="1" applyBorder="1"/>
    <xf numFmtId="171" fontId="116" fillId="0" borderId="34" xfId="3" applyNumberFormat="1" applyFont="1" applyBorder="1"/>
    <xf numFmtId="0" fontId="5" fillId="0" borderId="25" xfId="3" applyFont="1" applyBorder="1"/>
    <xf numFmtId="0" fontId="5" fillId="0" borderId="5" xfId="3" applyFont="1" applyBorder="1"/>
    <xf numFmtId="171" fontId="5" fillId="0" borderId="5" xfId="3" applyNumberFormat="1" applyFont="1" applyBorder="1"/>
    <xf numFmtId="166" fontId="5" fillId="0" borderId="12" xfId="4" applyNumberFormat="1" applyFont="1" applyFill="1" applyBorder="1"/>
    <xf numFmtId="166" fontId="5" fillId="0" borderId="13" xfId="4" applyNumberFormat="1" applyFont="1" applyFill="1" applyBorder="1"/>
    <xf numFmtId="166" fontId="5" fillId="0" borderId="14" xfId="4" applyNumberFormat="1" applyFont="1" applyFill="1" applyBorder="1"/>
    <xf numFmtId="0" fontId="6" fillId="0" borderId="15" xfId="3" applyFont="1" applyBorder="1" applyAlignment="1">
      <alignment horizontal="left"/>
    </xf>
    <xf numFmtId="0" fontId="6" fillId="0" borderId="0" xfId="3" applyFont="1" applyAlignment="1">
      <alignment horizontal="left"/>
    </xf>
    <xf numFmtId="168" fontId="5" fillId="0" borderId="17" xfId="4" applyFont="1" applyFill="1" applyBorder="1"/>
    <xf numFmtId="168" fontId="5" fillId="0" borderId="18" xfId="4" applyFont="1" applyFill="1" applyBorder="1"/>
    <xf numFmtId="168" fontId="5" fillId="0" borderId="16" xfId="4" applyFont="1" applyFill="1" applyBorder="1"/>
    <xf numFmtId="10" fontId="5" fillId="0" borderId="60" xfId="5" applyNumberFormat="1" applyFont="1" applyFill="1" applyBorder="1" applyProtection="1"/>
    <xf numFmtId="10" fontId="5" fillId="0" borderId="27" xfId="5" applyNumberFormat="1" applyFont="1" applyFill="1" applyBorder="1" applyProtection="1"/>
    <xf numFmtId="10" fontId="5" fillId="0" borderId="28" xfId="5" applyNumberFormat="1" applyFont="1" applyFill="1" applyBorder="1" applyProtection="1"/>
    <xf numFmtId="10" fontId="5" fillId="0" borderId="26" xfId="5" applyNumberFormat="1" applyFont="1" applyFill="1" applyBorder="1" applyProtection="1"/>
    <xf numFmtId="10" fontId="5" fillId="0" borderId="29" xfId="5" applyNumberFormat="1" applyFont="1" applyFill="1" applyBorder="1" applyProtection="1"/>
    <xf numFmtId="0" fontId="6" fillId="0" borderId="33" xfId="3" applyFont="1" applyBorder="1"/>
    <xf numFmtId="0" fontId="5" fillId="0" borderId="34" xfId="3" applyFont="1" applyBorder="1"/>
    <xf numFmtId="166" fontId="5" fillId="0" borderId="34" xfId="7" applyNumberFormat="1" applyFont="1" applyFill="1" applyBorder="1" applyProtection="1"/>
    <xf numFmtId="0" fontId="5" fillId="0" borderId="0" xfId="3" applyFont="1"/>
    <xf numFmtId="171" fontId="5" fillId="0" borderId="0" xfId="3" applyNumberFormat="1" applyFont="1"/>
    <xf numFmtId="166" fontId="5" fillId="0" borderId="12" xfId="8" applyNumberFormat="1" applyFont="1" applyFill="1" applyBorder="1"/>
    <xf numFmtId="166" fontId="5" fillId="0" borderId="13" xfId="8" applyNumberFormat="1" applyFont="1" applyFill="1" applyBorder="1"/>
    <xf numFmtId="166" fontId="5" fillId="0" borderId="14" xfId="8" applyNumberFormat="1" applyFont="1" applyFill="1" applyBorder="1"/>
    <xf numFmtId="0" fontId="6" fillId="0" borderId="1" xfId="3" applyFont="1" applyBorder="1" applyAlignment="1">
      <alignment horizontal="left"/>
    </xf>
    <xf numFmtId="166" fontId="5" fillId="0" borderId="17" xfId="8" applyNumberFormat="1" applyFont="1" applyFill="1" applyBorder="1"/>
    <xf numFmtId="166" fontId="5" fillId="0" borderId="18" xfId="8" applyNumberFormat="1" applyFont="1" applyFill="1" applyBorder="1"/>
    <xf numFmtId="166" fontId="5" fillId="0" borderId="16" xfId="8" applyNumberFormat="1" applyFont="1" applyFill="1" applyBorder="1"/>
    <xf numFmtId="0" fontId="6" fillId="0" borderId="43" xfId="3" applyFont="1" applyBorder="1" applyAlignment="1">
      <alignment horizontal="left"/>
    </xf>
    <xf numFmtId="0" fontId="6" fillId="0" borderId="45" xfId="3" applyFont="1" applyBorder="1" applyAlignment="1">
      <alignment horizontal="left"/>
    </xf>
    <xf numFmtId="166" fontId="5" fillId="0" borderId="47" xfId="8" applyNumberFormat="1" applyFont="1" applyFill="1" applyBorder="1"/>
    <xf numFmtId="166" fontId="5" fillId="0" borderId="48" xfId="8" applyNumberFormat="1" applyFont="1" applyFill="1" applyBorder="1"/>
    <xf numFmtId="166" fontId="5" fillId="0" borderId="46" xfId="8" applyNumberFormat="1" applyFont="1" applyFill="1" applyBorder="1"/>
    <xf numFmtId="0" fontId="6" fillId="0" borderId="61" xfId="3" applyFont="1" applyBorder="1" applyAlignment="1">
      <alignment horizontal="left"/>
    </xf>
    <xf numFmtId="0" fontId="6" fillId="0" borderId="62" xfId="3" applyFont="1" applyBorder="1" applyAlignment="1">
      <alignment horizontal="left"/>
    </xf>
    <xf numFmtId="0" fontId="6" fillId="0" borderId="63" xfId="3" applyFont="1" applyBorder="1" applyAlignment="1">
      <alignment horizontal="left"/>
    </xf>
    <xf numFmtId="166" fontId="5" fillId="0" borderId="64" xfId="8" applyNumberFormat="1" applyFont="1" applyFill="1" applyBorder="1"/>
    <xf numFmtId="166" fontId="5" fillId="0" borderId="65" xfId="8" applyNumberFormat="1" applyFont="1" applyFill="1" applyBorder="1"/>
    <xf numFmtId="166" fontId="5" fillId="0" borderId="66" xfId="8" applyNumberFormat="1" applyFont="1" applyFill="1" applyBorder="1"/>
    <xf numFmtId="0" fontId="6" fillId="0" borderId="55" xfId="3" applyFont="1" applyBorder="1"/>
    <xf numFmtId="166" fontId="5" fillId="0" borderId="57" xfId="8" applyNumberFormat="1" applyFont="1" applyFill="1" applyBorder="1"/>
    <xf numFmtId="166" fontId="5" fillId="0" borderId="58" xfId="8" applyNumberFormat="1" applyFont="1" applyFill="1" applyBorder="1"/>
    <xf numFmtId="166" fontId="5" fillId="0" borderId="56" xfId="8" applyNumberFormat="1" applyFont="1" applyFill="1" applyBorder="1"/>
    <xf numFmtId="0" fontId="6" fillId="0" borderId="44" xfId="3" applyFont="1" applyBorder="1" applyAlignment="1">
      <alignment horizontal="left"/>
    </xf>
    <xf numFmtId="166" fontId="6" fillId="0" borderId="6" xfId="9" applyNumberFormat="1" applyFont="1" applyBorder="1" applyProtection="1"/>
    <xf numFmtId="166" fontId="5" fillId="0" borderId="26" xfId="9" applyNumberFormat="1" applyFont="1" applyFill="1" applyBorder="1" applyAlignment="1" applyProtection="1"/>
    <xf numFmtId="166" fontId="5" fillId="0" borderId="27" xfId="9" applyNumberFormat="1" applyFont="1" applyFill="1" applyBorder="1" applyAlignment="1" applyProtection="1"/>
    <xf numFmtId="166" fontId="5" fillId="0" borderId="28" xfId="9" applyNumberFormat="1" applyFont="1" applyFill="1" applyBorder="1" applyAlignment="1" applyProtection="1"/>
    <xf numFmtId="166" fontId="5" fillId="0" borderId="29" xfId="9" applyNumberFormat="1" applyFont="1" applyFill="1" applyBorder="1" applyAlignment="1" applyProtection="1"/>
    <xf numFmtId="166" fontId="5" fillId="0" borderId="30" xfId="9" applyNumberFormat="1" applyFont="1" applyFill="1" applyBorder="1" applyAlignment="1" applyProtection="1"/>
    <xf numFmtId="166" fontId="5" fillId="0" borderId="31" xfId="9" applyNumberFormat="1" applyFont="1" applyFill="1" applyBorder="1" applyAlignment="1" applyProtection="1"/>
    <xf numFmtId="0" fontId="107" fillId="0" borderId="5" xfId="0" applyFont="1" applyBorder="1"/>
    <xf numFmtId="37" fontId="9" fillId="0" borderId="6" xfId="10" applyNumberFormat="1" applyFont="1" applyBorder="1" applyAlignment="1">
      <alignment vertical="center"/>
    </xf>
    <xf numFmtId="0" fontId="10" fillId="0" borderId="8" xfId="10" applyFont="1" applyBorder="1" applyAlignment="1">
      <alignment horizontal="center" vertical="center"/>
    </xf>
    <xf numFmtId="0" fontId="10" fillId="0" borderId="67" xfId="10" applyFont="1" applyBorder="1" applyAlignment="1">
      <alignment horizontal="center" vertical="center"/>
    </xf>
    <xf numFmtId="0" fontId="10" fillId="0" borderId="68" xfId="10" applyFont="1" applyBorder="1" applyAlignment="1">
      <alignment horizontal="center" vertical="center"/>
    </xf>
    <xf numFmtId="0" fontId="10" fillId="0" borderId="69" xfId="10" applyFont="1" applyBorder="1" applyAlignment="1">
      <alignment horizontal="center" vertical="center"/>
    </xf>
    <xf numFmtId="0" fontId="10" fillId="0" borderId="70" xfId="10" applyFont="1" applyBorder="1" applyAlignment="1">
      <alignment horizontal="center" vertical="center"/>
    </xf>
    <xf numFmtId="0" fontId="10" fillId="0" borderId="42" xfId="10" applyFont="1" applyBorder="1" applyAlignment="1">
      <alignment horizontal="center" vertical="center"/>
    </xf>
    <xf numFmtId="164" fontId="21" fillId="0" borderId="12" xfId="4" applyNumberFormat="1" applyFont="1" applyFill="1" applyBorder="1"/>
    <xf numFmtId="164" fontId="21" fillId="0" borderId="13" xfId="4" applyNumberFormat="1" applyFont="1" applyFill="1" applyBorder="1"/>
    <xf numFmtId="164" fontId="21" fillId="0" borderId="14" xfId="4" applyNumberFormat="1" applyFont="1" applyFill="1" applyBorder="1"/>
    <xf numFmtId="164" fontId="21" fillId="0" borderId="47" xfId="4" applyNumberFormat="1" applyFont="1" applyFill="1" applyBorder="1"/>
    <xf numFmtId="164" fontId="21" fillId="0" borderId="48" xfId="4" applyNumberFormat="1" applyFont="1" applyFill="1" applyBorder="1"/>
    <xf numFmtId="164" fontId="21" fillId="0" borderId="46" xfId="4" applyNumberFormat="1" applyFont="1" applyFill="1" applyBorder="1"/>
    <xf numFmtId="164" fontId="22" fillId="0" borderId="57" xfId="4" applyNumberFormat="1" applyFont="1" applyFill="1" applyBorder="1"/>
    <xf numFmtId="164" fontId="22" fillId="0" borderId="58" xfId="4" applyNumberFormat="1" applyFont="1" applyFill="1" applyBorder="1"/>
    <xf numFmtId="164" fontId="22" fillId="0" borderId="56" xfId="4" applyNumberFormat="1" applyFont="1" applyFill="1" applyBorder="1"/>
    <xf numFmtId="164" fontId="21" fillId="0" borderId="64" xfId="4" applyNumberFormat="1" applyFont="1" applyFill="1" applyBorder="1"/>
    <xf numFmtId="164" fontId="21" fillId="0" borderId="65" xfId="4" applyNumberFormat="1" applyFont="1" applyFill="1" applyBorder="1"/>
    <xf numFmtId="164" fontId="21" fillId="0" borderId="66" xfId="4" applyNumberFormat="1" applyFont="1" applyFill="1" applyBorder="1"/>
    <xf numFmtId="164" fontId="21" fillId="0" borderId="57" xfId="4" applyNumberFormat="1" applyFont="1" applyFill="1" applyBorder="1"/>
    <xf numFmtId="164" fontId="21" fillId="0" borderId="58" xfId="4" applyNumberFormat="1" applyFont="1" applyFill="1" applyBorder="1"/>
    <xf numFmtId="164" fontId="21" fillId="0" borderId="56" xfId="4" applyNumberFormat="1" applyFont="1" applyFill="1" applyBorder="1"/>
    <xf numFmtId="164" fontId="21" fillId="0" borderId="17" xfId="4" applyNumberFormat="1" applyFont="1" applyFill="1" applyBorder="1"/>
    <xf numFmtId="164" fontId="21" fillId="0" borderId="18" xfId="4" applyNumberFormat="1" applyFont="1" applyFill="1" applyBorder="1"/>
    <xf numFmtId="164" fontId="21" fillId="0" borderId="16" xfId="4" applyNumberFormat="1" applyFont="1" applyFill="1" applyBorder="1"/>
    <xf numFmtId="37" fontId="8" fillId="0" borderId="45" xfId="10" applyNumberFormat="1" applyFont="1" applyBorder="1" applyAlignment="1">
      <alignment wrapText="1"/>
    </xf>
    <xf numFmtId="164" fontId="22" fillId="0" borderId="64" xfId="4" applyNumberFormat="1" applyFont="1" applyFill="1" applyBorder="1"/>
    <xf numFmtId="164" fontId="22" fillId="0" borderId="65" xfId="4" applyNumberFormat="1" applyFont="1" applyFill="1" applyBorder="1"/>
    <xf numFmtId="164" fontId="22" fillId="0" borderId="66" xfId="4" applyNumberFormat="1" applyFont="1" applyFill="1" applyBorder="1"/>
    <xf numFmtId="164" fontId="22" fillId="0" borderId="47" xfId="4" applyNumberFormat="1" applyFont="1" applyFill="1" applyBorder="1"/>
    <xf numFmtId="164" fontId="22" fillId="0" borderId="48" xfId="4" applyNumberFormat="1" applyFont="1" applyFill="1" applyBorder="1"/>
    <xf numFmtId="164" fontId="22" fillId="0" borderId="46" xfId="4" applyNumberFormat="1" applyFont="1" applyFill="1" applyBorder="1"/>
    <xf numFmtId="0" fontId="107" fillId="0" borderId="43" xfId="0" applyFont="1" applyBorder="1"/>
    <xf numFmtId="171" fontId="21" fillId="0" borderId="17" xfId="4" applyNumberFormat="1" applyFont="1" applyFill="1" applyBorder="1"/>
    <xf numFmtId="171" fontId="21" fillId="0" borderId="18" xfId="4" applyNumberFormat="1" applyFont="1" applyFill="1" applyBorder="1"/>
    <xf numFmtId="171" fontId="21" fillId="0" borderId="16" xfId="4" applyNumberFormat="1" applyFont="1" applyFill="1" applyBorder="1"/>
    <xf numFmtId="173" fontId="21" fillId="0" borderId="27" xfId="4" applyNumberFormat="1" applyFont="1" applyFill="1" applyBorder="1"/>
    <xf numFmtId="173" fontId="21" fillId="0" borderId="28" xfId="4" applyNumberFormat="1" applyFont="1" applyFill="1" applyBorder="1"/>
    <xf numFmtId="173" fontId="21" fillId="0" borderId="26" xfId="4" applyNumberFormat="1" applyFont="1" applyFill="1" applyBorder="1"/>
    <xf numFmtId="0" fontId="57" fillId="0" borderId="34" xfId="0" applyFont="1" applyBorder="1"/>
    <xf numFmtId="37" fontId="8" fillId="0" borderId="34" xfId="10" applyNumberFormat="1" applyFont="1" applyBorder="1"/>
    <xf numFmtId="37" fontId="76" fillId="0" borderId="34" xfId="10" applyNumberFormat="1" applyFont="1" applyBorder="1"/>
    <xf numFmtId="166" fontId="76" fillId="0" borderId="34" xfId="8" applyNumberFormat="1" applyFont="1" applyFill="1" applyBorder="1" applyProtection="1"/>
    <xf numFmtId="174" fontId="76" fillId="0" borderId="34" xfId="8" applyNumberFormat="1" applyFont="1" applyFill="1" applyBorder="1" applyProtection="1"/>
    <xf numFmtId="0" fontId="38" fillId="0" borderId="25" xfId="10" applyFont="1" applyBorder="1" applyAlignment="1">
      <alignment horizontal="center" vertical="center"/>
    </xf>
    <xf numFmtId="0" fontId="38" fillId="0" borderId="5" xfId="10" applyFont="1" applyBorder="1" applyAlignment="1">
      <alignment horizontal="center" vertical="center"/>
    </xf>
    <xf numFmtId="173" fontId="21" fillId="0" borderId="26" xfId="4" applyNumberFormat="1" applyFont="1" applyFill="1" applyBorder="1" applyProtection="1">
      <protection locked="0"/>
    </xf>
    <xf numFmtId="173" fontId="21" fillId="0" borderId="27" xfId="4" applyNumberFormat="1" applyFont="1" applyFill="1" applyBorder="1" applyProtection="1">
      <protection locked="0"/>
    </xf>
    <xf numFmtId="173" fontId="21" fillId="0" borderId="28" xfId="4" applyNumberFormat="1" applyFont="1" applyFill="1" applyBorder="1" applyProtection="1">
      <protection locked="0"/>
    </xf>
    <xf numFmtId="0" fontId="114" fillId="0" borderId="0" xfId="0" applyFont="1" applyAlignment="1">
      <alignment horizontal="center" vertical="center"/>
    </xf>
    <xf numFmtId="0" fontId="4" fillId="0" borderId="6" xfId="1" applyFont="1" applyBorder="1" applyAlignment="1">
      <alignment vertical="center"/>
    </xf>
    <xf numFmtId="0" fontId="18" fillId="0" borderId="71" xfId="1" applyFont="1" applyBorder="1"/>
    <xf numFmtId="0" fontId="10" fillId="0" borderId="8" xfId="1" applyFont="1" applyBorder="1" applyAlignment="1">
      <alignment horizontal="center" vertical="center"/>
    </xf>
    <xf numFmtId="0" fontId="10" fillId="0" borderId="41" xfId="1" applyFont="1" applyBorder="1" applyAlignment="1">
      <alignment horizontal="center" vertical="center"/>
    </xf>
    <xf numFmtId="0" fontId="10" fillId="0" borderId="70" xfId="1" applyFont="1" applyBorder="1" applyAlignment="1">
      <alignment horizontal="center" vertical="center"/>
    </xf>
    <xf numFmtId="0" fontId="10" fillId="0" borderId="68" xfId="1" applyFont="1" applyBorder="1" applyAlignment="1">
      <alignment horizontal="center" vertical="center"/>
    </xf>
    <xf numFmtId="0" fontId="10" fillId="0" borderId="72" xfId="1" applyFont="1" applyBorder="1" applyAlignment="1">
      <alignment horizontal="center" vertical="center"/>
    </xf>
    <xf numFmtId="0" fontId="10" fillId="0" borderId="73" xfId="1" applyFont="1" applyBorder="1" applyAlignment="1">
      <alignment horizontal="center" vertical="center"/>
    </xf>
    <xf numFmtId="0" fontId="10" fillId="0" borderId="69" xfId="1" applyFont="1" applyBorder="1" applyAlignment="1">
      <alignment horizontal="center" vertical="center"/>
    </xf>
    <xf numFmtId="0" fontId="10" fillId="0" borderId="42" xfId="1" applyFont="1" applyBorder="1" applyAlignment="1">
      <alignment horizontal="center" vertical="center"/>
    </xf>
    <xf numFmtId="10" fontId="35" fillId="0" borderId="71" xfId="1" applyNumberFormat="1" applyFont="1" applyBorder="1"/>
    <xf numFmtId="164" fontId="113" fillId="0" borderId="12" xfId="4" applyNumberFormat="1" applyFont="1" applyFill="1" applyBorder="1"/>
    <xf numFmtId="164" fontId="113" fillId="0" borderId="14" xfId="4" applyNumberFormat="1" applyFont="1" applyFill="1" applyBorder="1"/>
    <xf numFmtId="164" fontId="113" fillId="0" borderId="13" xfId="4" applyNumberFormat="1" applyFont="1" applyFill="1" applyBorder="1"/>
    <xf numFmtId="10" fontId="35" fillId="0" borderId="74" xfId="1" applyNumberFormat="1" applyFont="1" applyBorder="1" applyAlignment="1">
      <alignment horizontal="left" wrapText="1"/>
    </xf>
    <xf numFmtId="164" fontId="113" fillId="0" borderId="75" xfId="4" applyNumberFormat="1" applyFont="1" applyFill="1" applyBorder="1"/>
    <xf numFmtId="164" fontId="113" fillId="0" borderId="20" xfId="4" applyNumberFormat="1" applyFont="1" applyFill="1" applyBorder="1"/>
    <xf numFmtId="164" fontId="113" fillId="0" borderId="17" xfId="4" applyNumberFormat="1" applyFont="1" applyFill="1" applyBorder="1"/>
    <xf numFmtId="164" fontId="113" fillId="0" borderId="19" xfId="4" applyNumberFormat="1" applyFont="1" applyFill="1" applyBorder="1"/>
    <xf numFmtId="164" fontId="113" fillId="0" borderId="21" xfId="4" applyNumberFormat="1" applyFont="1" applyFill="1" applyBorder="1"/>
    <xf numFmtId="10" fontId="35" fillId="0" borderId="74" xfId="1" applyNumberFormat="1" applyFont="1" applyBorder="1"/>
    <xf numFmtId="164" fontId="113" fillId="0" borderId="16" xfId="4" applyNumberFormat="1" applyFont="1" applyFill="1" applyBorder="1"/>
    <xf numFmtId="164" fontId="113" fillId="0" borderId="18" xfId="4" applyNumberFormat="1" applyFont="1" applyFill="1" applyBorder="1"/>
    <xf numFmtId="0" fontId="35" fillId="0" borderId="74" xfId="1" applyFont="1" applyBorder="1" applyAlignment="1">
      <alignment wrapText="1"/>
    </xf>
    <xf numFmtId="0" fontId="35" fillId="0" borderId="74" xfId="1" applyFont="1" applyBorder="1" applyAlignment="1">
      <alignment horizontal="left" wrapText="1"/>
    </xf>
    <xf numFmtId="10" fontId="113" fillId="0" borderId="17" xfId="6" applyNumberFormat="1" applyFont="1" applyFill="1" applyBorder="1"/>
    <xf numFmtId="10" fontId="113" fillId="0" borderId="16" xfId="6" applyNumberFormat="1" applyFont="1" applyFill="1" applyBorder="1"/>
    <xf numFmtId="10" fontId="113" fillId="0" borderId="18" xfId="6" applyNumberFormat="1" applyFont="1" applyFill="1" applyBorder="1"/>
    <xf numFmtId="0" fontId="35" fillId="0" borderId="76" xfId="1" applyFont="1" applyBorder="1" applyAlignment="1">
      <alignment horizontal="left" wrapText="1"/>
    </xf>
    <xf numFmtId="10" fontId="113" fillId="0" borderId="27" xfId="6" applyNumberFormat="1" applyFont="1" applyFill="1" applyBorder="1"/>
    <xf numFmtId="10" fontId="113" fillId="0" borderId="26" xfId="6" applyNumberFormat="1" applyFont="1" applyFill="1" applyBorder="1"/>
    <xf numFmtId="10" fontId="113" fillId="0" borderId="28" xfId="6" applyNumberFormat="1" applyFont="1" applyFill="1" applyBorder="1"/>
    <xf numFmtId="0" fontId="6" fillId="0" borderId="33" xfId="1" applyFont="1" applyBorder="1"/>
    <xf numFmtId="0" fontId="76" fillId="0" borderId="34" xfId="1" applyFont="1" applyBorder="1"/>
    <xf numFmtId="0" fontId="18" fillId="0" borderId="77" xfId="1" applyFont="1" applyBorder="1" applyAlignment="1">
      <alignment wrapText="1"/>
    </xf>
    <xf numFmtId="0" fontId="73" fillId="0" borderId="25" xfId="1" applyFont="1" applyBorder="1"/>
    <xf numFmtId="0" fontId="73" fillId="0" borderId="5" xfId="1" applyFont="1" applyBorder="1"/>
    <xf numFmtId="168" fontId="76" fillId="0" borderId="5" xfId="8" applyFont="1" applyFill="1" applyBorder="1" applyAlignment="1" applyProtection="1"/>
    <xf numFmtId="10" fontId="76" fillId="0" borderId="5" xfId="1" applyNumberFormat="1" applyFont="1" applyBorder="1"/>
    <xf numFmtId="168" fontId="76" fillId="0" borderId="5" xfId="8" applyFont="1" applyFill="1" applyBorder="1" applyProtection="1"/>
    <xf numFmtId="0" fontId="81" fillId="0" borderId="71" xfId="1" applyFont="1" applyBorder="1"/>
    <xf numFmtId="164" fontId="112" fillId="0" borderId="14" xfId="4" applyNumberFormat="1" applyFont="1" applyFill="1" applyBorder="1" applyAlignment="1"/>
    <xf numFmtId="164" fontId="112" fillId="0" borderId="12" xfId="4" applyNumberFormat="1" applyFont="1" applyFill="1" applyBorder="1" applyAlignment="1"/>
    <xf numFmtId="164" fontId="112" fillId="0" borderId="13" xfId="4" applyNumberFormat="1" applyFont="1" applyFill="1" applyBorder="1" applyAlignment="1"/>
    <xf numFmtId="0" fontId="35" fillId="0" borderId="78" xfId="1" applyFont="1" applyBorder="1"/>
    <xf numFmtId="164" fontId="113" fillId="0" borderId="46" xfId="4" applyNumberFormat="1" applyFont="1" applyFill="1" applyBorder="1" applyAlignment="1"/>
    <xf numFmtId="164" fontId="113" fillId="0" borderId="47" xfId="4" applyNumberFormat="1" applyFont="1" applyFill="1" applyBorder="1" applyAlignment="1"/>
    <xf numFmtId="164" fontId="113" fillId="0" borderId="48" xfId="4" applyNumberFormat="1" applyFont="1" applyFill="1" applyBorder="1" applyAlignment="1"/>
    <xf numFmtId="0" fontId="35" fillId="0" borderId="79" xfId="1" applyFont="1" applyBorder="1"/>
    <xf numFmtId="164" fontId="113" fillId="0" borderId="56" xfId="4" applyNumberFormat="1" applyFont="1" applyFill="1" applyBorder="1"/>
    <xf numFmtId="164" fontId="113" fillId="0" borderId="57" xfId="4" applyNumberFormat="1" applyFont="1" applyFill="1" applyBorder="1"/>
    <xf numFmtId="164" fontId="113" fillId="0" borderId="58" xfId="4" applyNumberFormat="1" applyFont="1" applyFill="1" applyBorder="1"/>
    <xf numFmtId="164" fontId="113" fillId="0" borderId="80" xfId="4" applyNumberFormat="1" applyFont="1" applyFill="1" applyBorder="1"/>
    <xf numFmtId="164" fontId="113" fillId="0" borderId="72" xfId="4" applyNumberFormat="1" applyFont="1" applyFill="1" applyBorder="1"/>
    <xf numFmtId="164" fontId="113" fillId="0" borderId="73" xfId="4" applyNumberFormat="1" applyFont="1" applyFill="1" applyBorder="1"/>
    <xf numFmtId="164" fontId="113" fillId="0" borderId="81" xfId="4" applyNumberFormat="1" applyFont="1" applyFill="1" applyBorder="1"/>
    <xf numFmtId="0" fontId="35" fillId="0" borderId="78" xfId="1" applyFont="1" applyBorder="1" applyAlignment="1">
      <alignment wrapText="1"/>
    </xf>
    <xf numFmtId="164" fontId="113" fillId="0" borderId="46" xfId="4" applyNumberFormat="1" applyFont="1" applyFill="1" applyBorder="1"/>
    <xf numFmtId="164" fontId="113" fillId="0" borderId="47" xfId="4" applyNumberFormat="1" applyFont="1" applyFill="1" applyBorder="1"/>
    <xf numFmtId="164" fontId="113" fillId="0" borderId="48" xfId="4" applyNumberFormat="1" applyFont="1" applyFill="1" applyBorder="1"/>
    <xf numFmtId="164" fontId="113" fillId="0" borderId="49" xfId="4" applyNumberFormat="1" applyFont="1" applyFill="1" applyBorder="1"/>
    <xf numFmtId="164" fontId="113" fillId="0" borderId="50" xfId="4" applyNumberFormat="1" applyFont="1" applyFill="1" applyBorder="1"/>
    <xf numFmtId="164" fontId="113" fillId="0" borderId="52" xfId="4" applyNumberFormat="1" applyFont="1" applyFill="1" applyBorder="1"/>
    <xf numFmtId="164" fontId="113" fillId="0" borderId="82" xfId="4" applyNumberFormat="1" applyFont="1" applyFill="1" applyBorder="1"/>
    <xf numFmtId="0" fontId="81" fillId="0" borderId="79" xfId="1" applyFont="1" applyBorder="1"/>
    <xf numFmtId="164" fontId="112" fillId="0" borderId="56" xfId="4" applyNumberFormat="1" applyFont="1" applyFill="1" applyBorder="1"/>
    <xf numFmtId="164" fontId="112" fillId="0" borderId="57" xfId="4" applyNumberFormat="1" applyFont="1" applyFill="1" applyBorder="1"/>
    <xf numFmtId="164" fontId="112" fillId="0" borderId="80" xfId="4" applyNumberFormat="1" applyFont="1" applyFill="1" applyBorder="1"/>
    <xf numFmtId="164" fontId="112" fillId="0" borderId="72" xfId="4" applyNumberFormat="1" applyFont="1" applyFill="1" applyBorder="1"/>
    <xf numFmtId="164" fontId="112" fillId="0" borderId="73" xfId="4" applyNumberFormat="1" applyFont="1" applyFill="1" applyBorder="1"/>
    <xf numFmtId="164" fontId="112" fillId="0" borderId="81" xfId="4" applyNumberFormat="1" applyFont="1" applyFill="1" applyBorder="1"/>
    <xf numFmtId="0" fontId="35" fillId="0" borderId="74" xfId="1" applyFont="1" applyBorder="1"/>
    <xf numFmtId="164" fontId="113" fillId="0" borderId="22" xfId="4" applyNumberFormat="1" applyFont="1" applyFill="1" applyBorder="1"/>
    <xf numFmtId="10" fontId="113" fillId="0" borderId="18" xfId="4" applyNumberFormat="1" applyFont="1" applyFill="1" applyBorder="1"/>
    <xf numFmtId="10" fontId="113" fillId="0" borderId="16" xfId="4" applyNumberFormat="1" applyFont="1" applyFill="1" applyBorder="1"/>
    <xf numFmtId="10" fontId="113" fillId="0" borderId="17" xfId="4" applyNumberFormat="1" applyFont="1" applyFill="1" applyBorder="1"/>
    <xf numFmtId="0" fontId="81" fillId="0" borderId="74" xfId="1" applyFont="1" applyBorder="1"/>
    <xf numFmtId="0" fontId="35" fillId="0" borderId="76" xfId="1" applyFont="1" applyBorder="1" applyAlignment="1">
      <alignment horizontal="left"/>
    </xf>
    <xf numFmtId="10" fontId="113" fillId="0" borderId="26" xfId="5" applyNumberFormat="1" applyFont="1" applyFill="1" applyBorder="1"/>
    <xf numFmtId="10" fontId="113" fillId="0" borderId="27" xfId="5" applyNumberFormat="1" applyFont="1" applyFill="1" applyBorder="1"/>
    <xf numFmtId="10" fontId="113" fillId="0" borderId="28" xfId="5" applyNumberFormat="1" applyFont="1" applyFill="1" applyBorder="1"/>
    <xf numFmtId="0" fontId="18" fillId="0" borderId="77" xfId="1" applyFont="1" applyBorder="1"/>
    <xf numFmtId="0" fontId="76" fillId="0" borderId="5" xfId="1" applyFont="1" applyBorder="1"/>
    <xf numFmtId="0" fontId="76" fillId="0" borderId="0" xfId="1" applyFont="1"/>
    <xf numFmtId="164" fontId="112" fillId="0" borderId="14" xfId="4" applyNumberFormat="1" applyFont="1" applyFill="1" applyBorder="1"/>
    <xf numFmtId="164" fontId="112" fillId="0" borderId="12" xfId="4" applyNumberFormat="1" applyFont="1" applyFill="1" applyBorder="1"/>
    <xf numFmtId="164" fontId="112" fillId="0" borderId="13" xfId="4" applyNumberFormat="1" applyFont="1" applyFill="1" applyBorder="1"/>
    <xf numFmtId="172" fontId="76" fillId="0" borderId="15" xfId="1" applyNumberFormat="1" applyFont="1" applyBorder="1"/>
    <xf numFmtId="172" fontId="76" fillId="0" borderId="0" xfId="1" applyNumberFormat="1" applyFont="1"/>
    <xf numFmtId="0" fontId="35" fillId="0" borderId="83" xfId="1" applyFont="1" applyBorder="1"/>
    <xf numFmtId="0" fontId="6" fillId="0" borderId="84" xfId="1" applyFont="1" applyBorder="1"/>
    <xf numFmtId="164" fontId="112" fillId="0" borderId="7" xfId="4" applyNumberFormat="1" applyFont="1" applyFill="1" applyBorder="1"/>
    <xf numFmtId="164" fontId="112" fillId="0" borderId="8" xfId="4" applyNumberFormat="1" applyFont="1" applyFill="1" applyBorder="1"/>
    <xf numFmtId="164" fontId="112" fillId="0" borderId="9" xfId="4" applyNumberFormat="1" applyFont="1" applyFill="1" applyBorder="1"/>
    <xf numFmtId="0" fontId="80" fillId="0" borderId="5" xfId="3" applyFont="1" applyBorder="1" applyAlignment="1">
      <alignment horizontal="left"/>
    </xf>
    <xf numFmtId="0" fontId="80" fillId="0" borderId="0" xfId="3" applyFont="1" applyAlignment="1">
      <alignment horizontal="left"/>
    </xf>
    <xf numFmtId="0" fontId="80" fillId="0" borderId="25" xfId="3" applyFont="1" applyBorder="1" applyAlignment="1">
      <alignment horizontal="left"/>
    </xf>
    <xf numFmtId="0" fontId="110" fillId="0" borderId="71" xfId="0" applyFont="1" applyBorder="1" applyAlignment="1">
      <alignment horizontal="left" wrapText="1"/>
    </xf>
    <xf numFmtId="0" fontId="80" fillId="0" borderId="15" xfId="3" applyFont="1" applyBorder="1" applyAlignment="1">
      <alignment horizontal="left"/>
    </xf>
    <xf numFmtId="0" fontId="111" fillId="0" borderId="74" xfId="0" applyFont="1" applyBorder="1" applyAlignment="1">
      <alignment horizontal="left"/>
    </xf>
    <xf numFmtId="0" fontId="111" fillId="0" borderId="78" xfId="0" applyFont="1" applyBorder="1" applyAlignment="1">
      <alignment horizontal="left"/>
    </xf>
    <xf numFmtId="0" fontId="110" fillId="0" borderId="85" xfId="0" applyFont="1" applyBorder="1" applyAlignment="1">
      <alignment horizontal="left" wrapText="1"/>
    </xf>
    <xf numFmtId="0" fontId="29" fillId="0" borderId="33" xfId="0" applyFont="1" applyBorder="1" applyAlignment="1">
      <alignment horizontal="left" wrapText="1"/>
    </xf>
    <xf numFmtId="0" fontId="15" fillId="0" borderId="34" xfId="0" applyFont="1" applyBorder="1" applyAlignment="1">
      <alignment horizontal="left"/>
    </xf>
    <xf numFmtId="37" fontId="67" fillId="0" borderId="0" xfId="10" applyNumberFormat="1" applyFont="1" applyAlignment="1">
      <alignment horizontal="left"/>
    </xf>
    <xf numFmtId="0" fontId="19" fillId="0" borderId="6" xfId="3" applyFont="1" applyBorder="1" applyAlignment="1">
      <alignment wrapText="1"/>
    </xf>
    <xf numFmtId="0" fontId="87" fillId="0" borderId="77" xfId="3" applyFont="1" applyBorder="1" applyAlignment="1">
      <alignment vertical="center"/>
    </xf>
    <xf numFmtId="0" fontId="10" fillId="0" borderId="67" xfId="3" applyFont="1" applyBorder="1" applyAlignment="1">
      <alignment horizontal="center" vertical="center"/>
    </xf>
    <xf numFmtId="0" fontId="10" fillId="0" borderId="68" xfId="3" applyFont="1" applyBorder="1" applyAlignment="1">
      <alignment horizontal="center" vertical="center"/>
    </xf>
    <xf numFmtId="0" fontId="10" fillId="0" borderId="69" xfId="3" applyFont="1" applyBorder="1" applyAlignment="1">
      <alignment horizontal="center" vertical="center"/>
    </xf>
    <xf numFmtId="0" fontId="10" fillId="0" borderId="70" xfId="3" applyFont="1" applyBorder="1" applyAlignment="1">
      <alignment horizontal="center" vertical="center"/>
    </xf>
    <xf numFmtId="0" fontId="35" fillId="0" borderId="71" xfId="3" applyFont="1" applyBorder="1"/>
    <xf numFmtId="164" fontId="85" fillId="0" borderId="14" xfId="4" applyNumberFormat="1" applyFont="1" applyFill="1" applyBorder="1"/>
    <xf numFmtId="164" fontId="85" fillId="0" borderId="12" xfId="4" applyNumberFormat="1" applyFont="1" applyFill="1" applyBorder="1"/>
    <xf numFmtId="164" fontId="85" fillId="0" borderId="13" xfId="4" applyNumberFormat="1" applyFont="1" applyFill="1" applyBorder="1"/>
    <xf numFmtId="0" fontId="35" fillId="0" borderId="78" xfId="3" applyFont="1" applyBorder="1"/>
    <xf numFmtId="164" fontId="85" fillId="0" borderId="46" xfId="4" applyNumberFormat="1" applyFont="1" applyFill="1" applyBorder="1"/>
    <xf numFmtId="164" fontId="85" fillId="0" borderId="47" xfId="4" applyNumberFormat="1" applyFont="1" applyFill="1" applyBorder="1"/>
    <xf numFmtId="164" fontId="85" fillId="0" borderId="48" xfId="4" applyNumberFormat="1" applyFont="1" applyFill="1" applyBorder="1"/>
    <xf numFmtId="0" fontId="81" fillId="0" borderId="79" xfId="3" applyFont="1" applyBorder="1"/>
    <xf numFmtId="164" fontId="100" fillId="0" borderId="57" xfId="4" applyNumberFormat="1" applyFont="1" applyFill="1" applyBorder="1"/>
    <xf numFmtId="164" fontId="100" fillId="0" borderId="58" xfId="4" applyNumberFormat="1" applyFont="1" applyFill="1" applyBorder="1"/>
    <xf numFmtId="164" fontId="100" fillId="0" borderId="56" xfId="4" applyNumberFormat="1" applyFont="1" applyFill="1" applyBorder="1"/>
    <xf numFmtId="0" fontId="35" fillId="0" borderId="86" xfId="3" applyFont="1" applyBorder="1"/>
    <xf numFmtId="164" fontId="85" fillId="0" borderId="66" xfId="4" applyNumberFormat="1" applyFont="1" applyFill="1" applyBorder="1"/>
    <xf numFmtId="164" fontId="85" fillId="0" borderId="64" xfId="4" applyNumberFormat="1" applyFont="1" applyFill="1" applyBorder="1"/>
    <xf numFmtId="164" fontId="85" fillId="0" borderId="65" xfId="4" applyNumberFormat="1" applyFont="1" applyFill="1" applyBorder="1"/>
    <xf numFmtId="0" fontId="35" fillId="0" borderId="79" xfId="3" applyFont="1" applyBorder="1"/>
    <xf numFmtId="164" fontId="85" fillId="0" borderId="57" xfId="4" applyNumberFormat="1" applyFont="1" applyFill="1" applyBorder="1"/>
    <xf numFmtId="164" fontId="85" fillId="0" borderId="58" xfId="4" applyNumberFormat="1" applyFont="1" applyFill="1" applyBorder="1"/>
    <xf numFmtId="164" fontId="85" fillId="0" borderId="56" xfId="4" applyNumberFormat="1" applyFont="1" applyFill="1" applyBorder="1"/>
    <xf numFmtId="0" fontId="35" fillId="0" borderId="74" xfId="3" applyFont="1" applyBorder="1"/>
    <xf numFmtId="164" fontId="85" fillId="0" borderId="16" xfId="4" applyNumberFormat="1" applyFont="1" applyFill="1" applyBorder="1"/>
    <xf numFmtId="164" fontId="85" fillId="0" borderId="17" xfId="4" applyNumberFormat="1" applyFont="1" applyFill="1" applyBorder="1"/>
    <xf numFmtId="164" fontId="85" fillId="0" borderId="18" xfId="4" applyNumberFormat="1" applyFont="1" applyFill="1" applyBorder="1"/>
    <xf numFmtId="164" fontId="85" fillId="4" borderId="47" xfId="4" applyNumberFormat="1" applyFont="1" applyFill="1" applyBorder="1"/>
    <xf numFmtId="164" fontId="85" fillId="5" borderId="47" xfId="4" applyNumberFormat="1" applyFont="1" applyFill="1" applyBorder="1"/>
    <xf numFmtId="164" fontId="85" fillId="5" borderId="46" xfId="4" applyNumberFormat="1" applyFont="1" applyFill="1" applyBorder="1"/>
    <xf numFmtId="0" fontId="81" fillId="0" borderId="86" xfId="3" applyFont="1" applyBorder="1"/>
    <xf numFmtId="164" fontId="100" fillId="0" borderId="66" xfId="4" applyNumberFormat="1" applyFont="1" applyFill="1" applyBorder="1"/>
    <xf numFmtId="164" fontId="100" fillId="0" borderId="64" xfId="4" applyNumberFormat="1" applyFont="1" applyFill="1" applyBorder="1"/>
    <xf numFmtId="164" fontId="100" fillId="0" borderId="65" xfId="4" applyNumberFormat="1" applyFont="1" applyFill="1" applyBorder="1"/>
    <xf numFmtId="0" fontId="81" fillId="0" borderId="85" xfId="3" applyFont="1" applyBorder="1"/>
    <xf numFmtId="164" fontId="100" fillId="0" borderId="7" xfId="4" applyNumberFormat="1" applyFont="1" applyFill="1" applyBorder="1"/>
    <xf numFmtId="164" fontId="100" fillId="0" borderId="8" xfId="4" applyNumberFormat="1" applyFont="1" applyFill="1" applyBorder="1"/>
    <xf numFmtId="164" fontId="100" fillId="0" borderId="9" xfId="4" applyNumberFormat="1" applyFont="1" applyFill="1" applyBorder="1"/>
    <xf numFmtId="0" fontId="8" fillId="0" borderId="5" xfId="3" applyFont="1" applyBorder="1"/>
    <xf numFmtId="164" fontId="21" fillId="0" borderId="0" xfId="4" applyNumberFormat="1" applyFont="1" applyFill="1" applyBorder="1"/>
    <xf numFmtId="164" fontId="21" fillId="0" borderId="54" xfId="4" applyNumberFormat="1" applyFont="1" applyFill="1" applyBorder="1"/>
    <xf numFmtId="0" fontId="84" fillId="0" borderId="25" xfId="3" applyFont="1" applyBorder="1" applyAlignment="1">
      <alignment horizontal="center" vertical="center"/>
    </xf>
    <xf numFmtId="0" fontId="84" fillId="0" borderId="5" xfId="3" applyFont="1" applyBorder="1" applyAlignment="1">
      <alignment horizontal="center" vertical="center"/>
    </xf>
    <xf numFmtId="0" fontId="8" fillId="0" borderId="87" xfId="3" applyFont="1" applyBorder="1"/>
    <xf numFmtId="164" fontId="21" fillId="0" borderId="25" xfId="4" applyNumberFormat="1" applyFont="1" applyFill="1" applyBorder="1"/>
    <xf numFmtId="164" fontId="21" fillId="0" borderId="5" xfId="4" applyNumberFormat="1" applyFont="1" applyFill="1" applyBorder="1"/>
    <xf numFmtId="171" fontId="85" fillId="0" borderId="88" xfId="5" applyNumberFormat="1" applyFont="1" applyFill="1" applyBorder="1"/>
    <xf numFmtId="171" fontId="85" fillId="0" borderId="39" xfId="5" applyNumberFormat="1" applyFont="1" applyFill="1" applyBorder="1"/>
    <xf numFmtId="171" fontId="85" fillId="0" borderId="37" xfId="5" applyNumberFormat="1" applyFont="1" applyFill="1" applyBorder="1"/>
    <xf numFmtId="171" fontId="85" fillId="4" borderId="38" xfId="5" applyNumberFormat="1" applyFont="1" applyFill="1" applyBorder="1"/>
    <xf numFmtId="171" fontId="85" fillId="4" borderId="39" xfId="5" applyNumberFormat="1" applyFont="1" applyFill="1" applyBorder="1"/>
    <xf numFmtId="171" fontId="85" fillId="4" borderId="37" xfId="5" applyNumberFormat="1" applyFont="1" applyFill="1" applyBorder="1"/>
    <xf numFmtId="171" fontId="85" fillId="0" borderId="38" xfId="5" applyNumberFormat="1" applyFont="1" applyFill="1" applyBorder="1"/>
    <xf numFmtId="171" fontId="85" fillId="4" borderId="40" xfId="5" applyNumberFormat="1" applyFont="1" applyFill="1" applyBorder="1"/>
    <xf numFmtId="10" fontId="85" fillId="4" borderId="14" xfId="5" applyNumberFormat="1" applyFont="1" applyFill="1" applyBorder="1"/>
    <xf numFmtId="10" fontId="85" fillId="4" borderId="13" xfId="5" applyNumberFormat="1" applyFont="1" applyFill="1" applyBorder="1"/>
    <xf numFmtId="171" fontId="85" fillId="0" borderId="75" xfId="5" applyNumberFormat="1" applyFont="1" applyFill="1" applyBorder="1"/>
    <xf numFmtId="171" fontId="85" fillId="0" borderId="20" xfId="5" applyNumberFormat="1" applyFont="1" applyFill="1" applyBorder="1"/>
    <xf numFmtId="171" fontId="85" fillId="0" borderId="21" xfId="5" applyNumberFormat="1" applyFont="1" applyFill="1" applyBorder="1"/>
    <xf numFmtId="171" fontId="85" fillId="4" borderId="19" xfId="5" applyNumberFormat="1" applyFont="1" applyFill="1" applyBorder="1"/>
    <xf numFmtId="171" fontId="85" fillId="4" borderId="20" xfId="5" applyNumberFormat="1" applyFont="1" applyFill="1" applyBorder="1"/>
    <xf numFmtId="171" fontId="85" fillId="4" borderId="21" xfId="5" applyNumberFormat="1" applyFont="1" applyFill="1" applyBorder="1"/>
    <xf numFmtId="171" fontId="85" fillId="0" borderId="19" xfId="5" applyNumberFormat="1" applyFont="1" applyFill="1" applyBorder="1"/>
    <xf numFmtId="171" fontId="85" fillId="4" borderId="22" xfId="5" applyNumberFormat="1" applyFont="1" applyFill="1" applyBorder="1"/>
    <xf numFmtId="10" fontId="85" fillId="4" borderId="16" xfId="5" applyNumberFormat="1" applyFont="1" applyFill="1" applyBorder="1"/>
    <xf numFmtId="10" fontId="85" fillId="4" borderId="18" xfId="5" applyNumberFormat="1" applyFont="1" applyFill="1" applyBorder="1"/>
    <xf numFmtId="10" fontId="85" fillId="0" borderId="75" xfId="5" applyNumberFormat="1" applyFont="1" applyFill="1" applyBorder="1"/>
    <xf numFmtId="10" fontId="85" fillId="0" borderId="20" xfId="5" applyNumberFormat="1" applyFont="1" applyFill="1" applyBorder="1"/>
    <xf numFmtId="10" fontId="85" fillId="0" borderId="21" xfId="5" applyNumberFormat="1" applyFont="1" applyFill="1" applyBorder="1"/>
    <xf numFmtId="10" fontId="85" fillId="0" borderId="19" xfId="5" applyNumberFormat="1" applyFont="1" applyFill="1" applyBorder="1"/>
    <xf numFmtId="10" fontId="85" fillId="0" borderId="22" xfId="5" applyNumberFormat="1" applyFont="1" applyFill="1" applyBorder="1"/>
    <xf numFmtId="10" fontId="85" fillId="0" borderId="16" xfId="5" applyNumberFormat="1" applyFont="1" applyFill="1" applyBorder="1"/>
    <xf numFmtId="10" fontId="85" fillId="0" borderId="18" xfId="5" applyNumberFormat="1" applyFont="1" applyFill="1" applyBorder="1"/>
    <xf numFmtId="171" fontId="85" fillId="0" borderId="22" xfId="5" applyNumberFormat="1" applyFont="1" applyFill="1" applyBorder="1"/>
    <xf numFmtId="171" fontId="85" fillId="0" borderId="16" xfId="5" applyNumberFormat="1" applyFont="1" applyFill="1" applyBorder="1"/>
    <xf numFmtId="171" fontId="85" fillId="0" borderId="18" xfId="5" applyNumberFormat="1" applyFont="1" applyFill="1" applyBorder="1"/>
    <xf numFmtId="164" fontId="85" fillId="0" borderId="75" xfId="4" applyNumberFormat="1" applyFont="1" applyFill="1" applyBorder="1"/>
    <xf numFmtId="164" fontId="85" fillId="0" borderId="20" xfId="4" applyNumberFormat="1" applyFont="1" applyFill="1" applyBorder="1"/>
    <xf numFmtId="164" fontId="85" fillId="0" borderId="21" xfId="4" applyNumberFormat="1" applyFont="1" applyFill="1" applyBorder="1"/>
    <xf numFmtId="164" fontId="85" fillId="0" borderId="19" xfId="4" applyNumberFormat="1" applyFont="1" applyFill="1" applyBorder="1"/>
    <xf numFmtId="164" fontId="85" fillId="0" borderId="22" xfId="4" applyNumberFormat="1" applyFont="1" applyFill="1" applyBorder="1"/>
    <xf numFmtId="0" fontId="35" fillId="0" borderId="74" xfId="3" applyFont="1" applyBorder="1" applyAlignment="1">
      <alignment horizontal="left" indent="1"/>
    </xf>
    <xf numFmtId="0" fontId="35" fillId="0" borderId="76" xfId="3" applyFont="1" applyBorder="1"/>
    <xf numFmtId="164" fontId="85" fillId="0" borderId="60" xfId="4" applyNumberFormat="1" applyFont="1" applyFill="1" applyBorder="1"/>
    <xf numFmtId="164" fontId="85" fillId="0" borderId="30" xfId="4" applyNumberFormat="1" applyFont="1" applyFill="1" applyBorder="1"/>
    <xf numFmtId="164" fontId="85" fillId="0" borderId="31" xfId="4" applyNumberFormat="1" applyFont="1" applyFill="1" applyBorder="1"/>
    <xf numFmtId="164" fontId="85" fillId="0" borderId="29" xfId="4" applyNumberFormat="1" applyFont="1" applyFill="1" applyBorder="1"/>
    <xf numFmtId="164" fontId="85" fillId="0" borderId="32" xfId="4" applyNumberFormat="1" applyFont="1" applyFill="1" applyBorder="1"/>
    <xf numFmtId="164" fontId="85" fillId="0" borderId="26" xfId="4" applyNumberFormat="1" applyFont="1" applyFill="1" applyBorder="1"/>
    <xf numFmtId="164" fontId="85" fillId="0" borderId="28" xfId="4" applyNumberFormat="1" applyFont="1" applyFill="1" applyBorder="1"/>
    <xf numFmtId="0" fontId="107" fillId="0" borderId="0" xfId="0" applyFont="1"/>
    <xf numFmtId="0" fontId="88" fillId="0" borderId="5" xfId="0" applyFont="1" applyBorder="1" applyAlignment="1">
      <alignment horizontal="center" vertical="center"/>
    </xf>
    <xf numFmtId="0" fontId="8" fillId="0" borderId="71" xfId="3" applyFont="1" applyBorder="1"/>
    <xf numFmtId="0" fontId="8" fillId="0" borderId="78" xfId="3" applyFont="1" applyBorder="1"/>
    <xf numFmtId="0" fontId="10" fillId="0" borderId="79" xfId="3" applyFont="1" applyBorder="1"/>
    <xf numFmtId="0" fontId="8" fillId="0" borderId="86" xfId="3" applyFont="1" applyBorder="1" applyAlignment="1">
      <alignment wrapText="1"/>
    </xf>
    <xf numFmtId="0" fontId="8" fillId="0" borderId="79" xfId="3" applyFont="1" applyBorder="1" applyAlignment="1">
      <alignment wrapText="1"/>
    </xf>
    <xf numFmtId="0" fontId="8" fillId="0" borderId="78" xfId="3" applyFont="1" applyBorder="1" applyAlignment="1">
      <alignment wrapText="1"/>
    </xf>
    <xf numFmtId="0" fontId="10" fillId="0" borderId="86" xfId="3" applyFont="1" applyBorder="1"/>
    <xf numFmtId="0" fontId="8" fillId="0" borderId="79" xfId="3" applyFont="1" applyBorder="1"/>
    <xf numFmtId="0" fontId="10" fillId="0" borderId="85" xfId="3" applyFont="1" applyBorder="1"/>
    <xf numFmtId="164" fontId="22" fillId="0" borderId="7" xfId="4" applyNumberFormat="1" applyFont="1" applyFill="1" applyBorder="1"/>
    <xf numFmtId="164" fontId="22" fillId="0" borderId="8" xfId="4" applyNumberFormat="1" applyFont="1" applyFill="1" applyBorder="1"/>
    <xf numFmtId="164" fontId="22" fillId="0" borderId="9" xfId="4" applyNumberFormat="1" applyFont="1" applyFill="1" applyBorder="1"/>
    <xf numFmtId="0" fontId="10" fillId="0" borderId="33" xfId="3" applyFont="1" applyBorder="1"/>
    <xf numFmtId="164" fontId="22" fillId="0" borderId="34" xfId="4" applyNumberFormat="1" applyFont="1" applyFill="1" applyBorder="1"/>
    <xf numFmtId="164" fontId="22" fillId="0" borderId="25" xfId="4" applyNumberFormat="1" applyFont="1" applyFill="1" applyBorder="1"/>
    <xf numFmtId="164" fontId="22" fillId="0" borderId="5" xfId="4" applyNumberFormat="1" applyFont="1" applyFill="1" applyBorder="1"/>
    <xf numFmtId="171" fontId="21" fillId="0" borderId="14" xfId="4" applyNumberFormat="1" applyFont="1" applyFill="1" applyBorder="1"/>
    <xf numFmtId="171" fontId="21" fillId="0" borderId="12" xfId="4" applyNumberFormat="1" applyFont="1" applyFill="1" applyBorder="1"/>
    <xf numFmtId="171" fontId="21" fillId="0" borderId="13" xfId="4" applyNumberFormat="1" applyFont="1" applyFill="1" applyBorder="1"/>
    <xf numFmtId="171" fontId="21" fillId="4" borderId="14" xfId="4" applyNumberFormat="1" applyFont="1" applyFill="1" applyBorder="1"/>
    <xf numFmtId="171" fontId="21" fillId="4" borderId="12" xfId="4" applyNumberFormat="1" applyFont="1" applyFill="1" applyBorder="1"/>
    <xf numFmtId="171" fontId="21" fillId="4" borderId="13" xfId="4" applyNumberFormat="1" applyFont="1" applyFill="1" applyBorder="1"/>
    <xf numFmtId="0" fontId="8" fillId="0" borderId="74" xfId="3" applyFont="1" applyBorder="1"/>
    <xf numFmtId="171" fontId="21" fillId="4" borderId="16" xfId="4" applyNumberFormat="1" applyFont="1" applyFill="1" applyBorder="1"/>
    <xf numFmtId="171" fontId="21" fillId="4" borderId="17" xfId="4" applyNumberFormat="1" applyFont="1" applyFill="1" applyBorder="1"/>
    <xf numFmtId="171" fontId="21" fillId="4" borderId="18" xfId="4" applyNumberFormat="1" applyFont="1" applyFill="1" applyBorder="1"/>
    <xf numFmtId="171" fontId="21" fillId="0" borderId="16" xfId="5" applyNumberFormat="1" applyFont="1" applyFill="1" applyBorder="1"/>
    <xf numFmtId="171" fontId="21" fillId="0" borderId="17" xfId="5" applyNumberFormat="1" applyFont="1" applyFill="1" applyBorder="1"/>
    <xf numFmtId="171" fontId="21" fillId="0" borderId="18" xfId="5" applyNumberFormat="1" applyFont="1" applyFill="1" applyBorder="1"/>
    <xf numFmtId="0" fontId="8" fillId="0" borderId="76" xfId="3" applyFont="1" applyBorder="1"/>
    <xf numFmtId="164" fontId="21" fillId="0" borderId="29" xfId="4" applyNumberFormat="1" applyFont="1" applyFill="1" applyBorder="1"/>
    <xf numFmtId="164" fontId="21" fillId="0" borderId="30" xfId="4" applyNumberFormat="1" applyFont="1" applyFill="1" applyBorder="1"/>
    <xf numFmtId="164" fontId="21" fillId="0" borderId="31" xfId="4" applyNumberFormat="1" applyFont="1" applyFill="1" applyBorder="1"/>
    <xf numFmtId="164" fontId="21" fillId="0" borderId="26" xfId="4" applyNumberFormat="1" applyFont="1" applyFill="1" applyBorder="1"/>
    <xf numFmtId="164" fontId="21" fillId="0" borderId="60" xfId="4" applyNumberFormat="1" applyFont="1" applyFill="1" applyBorder="1"/>
    <xf numFmtId="164" fontId="21" fillId="0" borderId="32" xfId="4" applyNumberFormat="1" applyFont="1" applyFill="1" applyBorder="1"/>
    <xf numFmtId="164" fontId="21" fillId="0" borderId="28" xfId="4" applyNumberFormat="1" applyFont="1" applyFill="1" applyBorder="1"/>
    <xf numFmtId="0" fontId="40" fillId="0" borderId="0" xfId="3" applyFont="1" applyAlignment="1">
      <alignment horizontal="left" wrapText="1"/>
    </xf>
    <xf numFmtId="0" fontId="88" fillId="0" borderId="0" xfId="0" applyFont="1"/>
    <xf numFmtId="0" fontId="19" fillId="0" borderId="6" xfId="3" applyFont="1" applyBorder="1" applyAlignment="1">
      <alignment vertical="top"/>
    </xf>
    <xf numFmtId="0" fontId="87" fillId="0" borderId="77" xfId="3" applyFont="1" applyBorder="1"/>
    <xf numFmtId="0" fontId="8" fillId="0" borderId="71" xfId="3" applyFont="1" applyBorder="1" applyAlignment="1">
      <alignment vertical="top"/>
    </xf>
    <xf numFmtId="0" fontId="35" fillId="0" borderId="5" xfId="3" applyFont="1" applyBorder="1"/>
    <xf numFmtId="0" fontId="74" fillId="0" borderId="0" xfId="3" applyFont="1"/>
    <xf numFmtId="166" fontId="74" fillId="0" borderId="0" xfId="4" applyNumberFormat="1" applyFont="1" applyFill="1" applyBorder="1"/>
    <xf numFmtId="166" fontId="76" fillId="0" borderId="0" xfId="4" applyNumberFormat="1" applyFont="1" applyFill="1" applyBorder="1"/>
    <xf numFmtId="0" fontId="74" fillId="0" borderId="25" xfId="3" applyFont="1" applyBorder="1"/>
    <xf numFmtId="0" fontId="74" fillId="0" borderId="5" xfId="3" applyFont="1" applyBorder="1"/>
    <xf numFmtId="0" fontId="106" fillId="0" borderId="5" xfId="3" applyFont="1" applyBorder="1"/>
    <xf numFmtId="0" fontId="76" fillId="0" borderId="5" xfId="3" applyFont="1" applyBorder="1"/>
    <xf numFmtId="0" fontId="8" fillId="0" borderId="86" xfId="3" applyFont="1" applyBorder="1"/>
    <xf numFmtId="0" fontId="8" fillId="0" borderId="5" xfId="3" applyFont="1" applyBorder="1" applyAlignment="1">
      <alignment wrapText="1"/>
    </xf>
    <xf numFmtId="171" fontId="85" fillId="0" borderId="14" xfId="4" applyNumberFormat="1" applyFont="1" applyFill="1" applyBorder="1"/>
    <xf numFmtId="171" fontId="85" fillId="0" borderId="12" xfId="4" applyNumberFormat="1" applyFont="1" applyFill="1" applyBorder="1"/>
    <xf numFmtId="171" fontId="85" fillId="0" borderId="13" xfId="4" applyNumberFormat="1" applyFont="1" applyFill="1" applyBorder="1"/>
    <xf numFmtId="171" fontId="85" fillId="4" borderId="14" xfId="4" applyNumberFormat="1" applyFont="1" applyFill="1" applyBorder="1"/>
    <xf numFmtId="171" fontId="85" fillId="4" borderId="12" xfId="4" applyNumberFormat="1" applyFont="1" applyFill="1" applyBorder="1"/>
    <xf numFmtId="171" fontId="85" fillId="4" borderId="13" xfId="4" applyNumberFormat="1" applyFont="1" applyFill="1" applyBorder="1"/>
    <xf numFmtId="0" fontId="8" fillId="0" borderId="74" xfId="3" applyFont="1" applyBorder="1" applyAlignment="1">
      <alignment horizontal="left" vertical="top" wrapText="1"/>
    </xf>
    <xf numFmtId="171" fontId="85" fillId="0" borderId="16" xfId="4" applyNumberFormat="1" applyFont="1" applyFill="1" applyBorder="1"/>
    <xf numFmtId="171" fontId="85" fillId="0" borderId="17" xfId="4" applyNumberFormat="1" applyFont="1" applyFill="1" applyBorder="1"/>
    <xf numFmtId="171" fontId="85" fillId="0" borderId="18" xfId="4" applyNumberFormat="1" applyFont="1" applyFill="1" applyBorder="1"/>
    <xf numFmtId="171" fontId="85" fillId="4" borderId="16" xfId="6" applyNumberFormat="1" applyFont="1" applyFill="1" applyBorder="1"/>
    <xf numFmtId="171" fontId="85" fillId="4" borderId="17" xfId="6" applyNumberFormat="1" applyFont="1" applyFill="1" applyBorder="1"/>
    <xf numFmtId="171" fontId="85" fillId="4" borderId="18" xfId="6" applyNumberFormat="1" applyFont="1" applyFill="1" applyBorder="1"/>
    <xf numFmtId="171" fontId="85" fillId="0" borderId="16" xfId="6" applyNumberFormat="1" applyFont="1" applyFill="1" applyBorder="1"/>
    <xf numFmtId="171" fontId="85" fillId="0" borderId="17" xfId="5" applyNumberFormat="1" applyFont="1" applyFill="1" applyBorder="1"/>
    <xf numFmtId="0" fontId="8" fillId="0" borderId="74" xfId="3" applyFont="1" applyBorder="1" applyAlignment="1">
      <alignment horizontal="left" wrapText="1"/>
    </xf>
    <xf numFmtId="164" fontId="85" fillId="0" borderId="27" xfId="4" applyNumberFormat="1" applyFont="1" applyFill="1" applyBorder="1"/>
    <xf numFmtId="0" fontId="105" fillId="0" borderId="6" xfId="3" applyFont="1" applyBorder="1"/>
    <xf numFmtId="164" fontId="21" fillId="0" borderId="14" xfId="4" applyNumberFormat="1" applyFont="1" applyFill="1" applyBorder="1" applyAlignment="1"/>
    <xf numFmtId="164" fontId="21" fillId="0" borderId="12" xfId="4" applyNumberFormat="1" applyFont="1" applyFill="1" applyBorder="1" applyAlignment="1"/>
    <xf numFmtId="164" fontId="21" fillId="0" borderId="13" xfId="4" applyNumberFormat="1" applyFont="1" applyFill="1" applyBorder="1" applyAlignment="1"/>
    <xf numFmtId="164" fontId="21" fillId="0" borderId="46" xfId="4" applyNumberFormat="1" applyFont="1" applyFill="1" applyBorder="1" applyAlignment="1"/>
    <xf numFmtId="164" fontId="21" fillId="0" borderId="47" xfId="4" applyNumberFormat="1" applyFont="1" applyFill="1" applyBorder="1" applyAlignment="1"/>
    <xf numFmtId="164" fontId="21" fillId="0" borderId="48" xfId="4" applyNumberFormat="1" applyFont="1" applyFill="1" applyBorder="1" applyAlignment="1"/>
    <xf numFmtId="164" fontId="22" fillId="0" borderId="56" xfId="4" applyNumberFormat="1" applyFont="1" applyFill="1" applyBorder="1" applyAlignment="1"/>
    <xf numFmtId="164" fontId="22" fillId="0" borderId="57" xfId="4" applyNumberFormat="1" applyFont="1" applyFill="1" applyBorder="1" applyAlignment="1"/>
    <xf numFmtId="164" fontId="22" fillId="0" borderId="58" xfId="4" applyNumberFormat="1" applyFont="1" applyFill="1" applyBorder="1" applyAlignment="1"/>
    <xf numFmtId="164" fontId="21" fillId="0" borderId="66" xfId="4" applyNumberFormat="1" applyFont="1" applyFill="1" applyBorder="1" applyAlignment="1"/>
    <xf numFmtId="164" fontId="21" fillId="0" borderId="64" xfId="4" applyNumberFormat="1" applyFont="1" applyFill="1" applyBorder="1" applyAlignment="1"/>
    <xf numFmtId="164" fontId="21" fillId="0" borderId="65" xfId="4" applyNumberFormat="1" applyFont="1" applyFill="1" applyBorder="1" applyAlignment="1"/>
    <xf numFmtId="164" fontId="21" fillId="0" borderId="57" xfId="4" applyNumberFormat="1" applyFont="1" applyFill="1" applyBorder="1" applyAlignment="1"/>
    <xf numFmtId="164" fontId="21" fillId="0" borderId="56" xfId="4" applyNumberFormat="1" applyFont="1" applyFill="1" applyBorder="1" applyAlignment="1"/>
    <xf numFmtId="164" fontId="21" fillId="0" borderId="58" xfId="4" applyNumberFormat="1" applyFont="1" applyFill="1" applyBorder="1" applyAlignment="1"/>
    <xf numFmtId="164" fontId="21" fillId="0" borderId="16" xfId="4" applyNumberFormat="1" applyFont="1" applyFill="1" applyBorder="1" applyAlignment="1"/>
    <xf numFmtId="164" fontId="21" fillId="0" borderId="17" xfId="4" applyNumberFormat="1" applyFont="1" applyFill="1" applyBorder="1" applyAlignment="1"/>
    <xf numFmtId="164" fontId="21" fillId="0" borderId="18" xfId="4" applyNumberFormat="1" applyFont="1" applyFill="1" applyBorder="1" applyAlignment="1"/>
    <xf numFmtId="164" fontId="22" fillId="0" borderId="64" xfId="4" applyNumberFormat="1" applyFont="1" applyFill="1" applyBorder="1" applyAlignment="1"/>
    <xf numFmtId="164" fontId="22" fillId="0" borderId="66" xfId="4" applyNumberFormat="1" applyFont="1" applyFill="1" applyBorder="1" applyAlignment="1"/>
    <xf numFmtId="164" fontId="22" fillId="0" borderId="65" xfId="4" applyNumberFormat="1" applyFont="1" applyFill="1" applyBorder="1" applyAlignment="1"/>
    <xf numFmtId="164" fontId="22" fillId="0" borderId="7" xfId="4" applyNumberFormat="1" applyFont="1" applyFill="1" applyBorder="1" applyAlignment="1"/>
    <xf numFmtId="164" fontId="22" fillId="0" borderId="8" xfId="4" applyNumberFormat="1" applyFont="1" applyFill="1" applyBorder="1" applyAlignment="1"/>
    <xf numFmtId="164" fontId="22" fillId="0" borderId="9" xfId="4" applyNumberFormat="1" applyFont="1" applyFill="1" applyBorder="1" applyAlignment="1"/>
    <xf numFmtId="0" fontId="8" fillId="0" borderId="33" xfId="3" applyFont="1" applyBorder="1" applyAlignment="1">
      <alignment wrapText="1"/>
    </xf>
    <xf numFmtId="164" fontId="21" fillId="0" borderId="34" xfId="4" applyNumberFormat="1" applyFont="1" applyFill="1" applyBorder="1"/>
    <xf numFmtId="0" fontId="8" fillId="0" borderId="71" xfId="3" applyFont="1" applyBorder="1" applyAlignment="1">
      <alignment horizontal="left" wrapText="1"/>
    </xf>
    <xf numFmtId="171" fontId="21" fillId="0" borderId="14" xfId="6" applyNumberFormat="1" applyFont="1" applyFill="1" applyBorder="1"/>
    <xf numFmtId="171" fontId="21" fillId="0" borderId="12" xfId="6" applyNumberFormat="1" applyFont="1" applyFill="1" applyBorder="1"/>
    <xf numFmtId="171" fontId="21" fillId="0" borderId="16" xfId="5" applyNumberFormat="1" applyFont="1" applyFill="1" applyBorder="1" applyAlignment="1"/>
    <xf numFmtId="171" fontId="21" fillId="0" borderId="17" xfId="5" applyNumberFormat="1" applyFont="1" applyFill="1" applyBorder="1" applyAlignment="1"/>
    <xf numFmtId="171" fontId="21" fillId="0" borderId="18" xfId="5" applyNumberFormat="1" applyFont="1" applyFill="1" applyBorder="1" applyAlignment="1"/>
    <xf numFmtId="164" fontId="21" fillId="0" borderId="75" xfId="4" applyNumberFormat="1" applyFont="1" applyFill="1" applyBorder="1"/>
    <xf numFmtId="164" fontId="21" fillId="0" borderId="19" xfId="4" applyNumberFormat="1" applyFont="1" applyFill="1" applyBorder="1" applyAlignment="1"/>
    <xf numFmtId="164" fontId="21" fillId="0" borderId="75" xfId="4" applyNumberFormat="1" applyFont="1" applyFill="1" applyBorder="1" applyAlignment="1"/>
    <xf numFmtId="164" fontId="21" fillId="0" borderId="27" xfId="4" applyNumberFormat="1" applyFont="1" applyFill="1" applyBorder="1"/>
    <xf numFmtId="164" fontId="21" fillId="0" borderId="29" xfId="4" applyNumberFormat="1" applyFont="1" applyFill="1" applyBorder="1" applyAlignment="1"/>
    <xf numFmtId="164" fontId="21" fillId="0" borderId="60" xfId="4" applyNumberFormat="1" applyFont="1" applyFill="1" applyBorder="1" applyAlignment="1"/>
    <xf numFmtId="164" fontId="21" fillId="0" borderId="28" xfId="4" applyNumberFormat="1" applyFont="1" applyFill="1" applyBorder="1" applyAlignment="1"/>
    <xf numFmtId="164" fontId="21" fillId="0" borderId="26" xfId="4" applyNumberFormat="1" applyFont="1" applyFill="1" applyBorder="1" applyAlignment="1"/>
    <xf numFmtId="164" fontId="21" fillId="0" borderId="27" xfId="4" applyNumberFormat="1" applyFont="1" applyFill="1" applyBorder="1" applyAlignment="1"/>
    <xf numFmtId="0" fontId="8" fillId="0" borderId="33" xfId="3" applyFont="1" applyBorder="1"/>
    <xf numFmtId="0" fontId="35" fillId="0" borderId="33" xfId="3" applyFont="1" applyBorder="1"/>
    <xf numFmtId="0" fontId="74" fillId="0" borderId="34" xfId="3" applyFont="1" applyBorder="1"/>
    <xf numFmtId="166" fontId="74" fillId="0" borderId="34" xfId="4" applyNumberFormat="1" applyFont="1" applyFill="1" applyBorder="1"/>
    <xf numFmtId="166" fontId="76" fillId="0" borderId="34" xfId="4" applyNumberFormat="1" applyFont="1" applyFill="1" applyBorder="1"/>
    <xf numFmtId="0" fontId="18" fillId="0" borderId="77" xfId="3" applyFont="1" applyBorder="1"/>
    <xf numFmtId="171" fontId="21" fillId="0" borderId="12" xfId="5" applyNumberFormat="1" applyFont="1" applyFill="1" applyBorder="1" applyAlignment="1"/>
    <xf numFmtId="171" fontId="21" fillId="0" borderId="14" xfId="5" applyNumberFormat="1" applyFont="1" applyFill="1" applyBorder="1" applyAlignment="1"/>
    <xf numFmtId="171" fontId="21" fillId="0" borderId="13" xfId="5" applyNumberFormat="1" applyFont="1" applyFill="1" applyBorder="1" applyAlignment="1"/>
    <xf numFmtId="0" fontId="8" fillId="0" borderId="71" xfId="3" applyFont="1" applyBorder="1" applyAlignment="1">
      <alignment horizontal="left" vertical="top" wrapText="1"/>
    </xf>
    <xf numFmtId="164" fontId="21" fillId="0" borderId="19" xfId="4" applyNumberFormat="1" applyFont="1" applyFill="1" applyBorder="1"/>
    <xf numFmtId="0" fontId="16" fillId="0" borderId="33" xfId="0" applyFont="1" applyBorder="1"/>
    <xf numFmtId="0" fontId="15" fillId="0" borderId="34" xfId="0" applyFont="1" applyBorder="1"/>
    <xf numFmtId="0" fontId="80" fillId="0" borderId="34" xfId="3" applyFont="1" applyBorder="1" applyAlignment="1">
      <alignment horizontal="left" wrapText="1"/>
    </xf>
    <xf numFmtId="171" fontId="21" fillId="0" borderId="19" xfId="6" applyNumberFormat="1" applyFont="1" applyFill="1" applyBorder="1"/>
    <xf numFmtId="171" fontId="21" fillId="0" borderId="75" xfId="6" applyNumberFormat="1" applyFont="1" applyFill="1" applyBorder="1"/>
    <xf numFmtId="171" fontId="21" fillId="0" borderId="19" xfId="4" applyNumberFormat="1" applyFont="1" applyFill="1" applyBorder="1"/>
    <xf numFmtId="171" fontId="21" fillId="0" borderId="75" xfId="4" applyNumberFormat="1" applyFont="1" applyFill="1" applyBorder="1"/>
    <xf numFmtId="171" fontId="21" fillId="0" borderId="13" xfId="6" applyNumberFormat="1" applyFont="1" applyFill="1" applyBorder="1"/>
    <xf numFmtId="171" fontId="21" fillId="4" borderId="14" xfId="6" applyNumberFormat="1" applyFont="1" applyFill="1" applyBorder="1"/>
    <xf numFmtId="171" fontId="21" fillId="4" borderId="12" xfId="6" applyNumberFormat="1" applyFont="1" applyFill="1" applyBorder="1"/>
    <xf numFmtId="171" fontId="21" fillId="4" borderId="13" xfId="6" applyNumberFormat="1" applyFont="1" applyFill="1" applyBorder="1"/>
    <xf numFmtId="171" fontId="21" fillId="0" borderId="89" xfId="6" applyNumberFormat="1" applyFont="1" applyFill="1" applyBorder="1"/>
    <xf numFmtId="171" fontId="21" fillId="0" borderId="90" xfId="6" applyNumberFormat="1" applyFont="1" applyFill="1" applyBorder="1"/>
    <xf numFmtId="171" fontId="21" fillId="0" borderId="17" xfId="6" applyNumberFormat="1" applyFont="1" applyFill="1" applyBorder="1"/>
    <xf numFmtId="0" fontId="26" fillId="0" borderId="5" xfId="0" applyFont="1" applyBorder="1" applyAlignment="1">
      <alignment horizontal="center" vertical="center"/>
    </xf>
    <xf numFmtId="0" fontId="19" fillId="0" borderId="6" xfId="3" applyFont="1" applyBorder="1"/>
    <xf numFmtId="0" fontId="10" fillId="0" borderId="8" xfId="3" applyFont="1" applyBorder="1" applyAlignment="1">
      <alignment horizontal="center"/>
    </xf>
    <xf numFmtId="0" fontId="10" fillId="0" borderId="7" xfId="3" applyFont="1" applyBorder="1" applyAlignment="1">
      <alignment horizontal="center"/>
    </xf>
    <xf numFmtId="0" fontId="10" fillId="0" borderId="9" xfId="3" applyFont="1" applyBorder="1" applyAlignment="1">
      <alignment horizontal="center"/>
    </xf>
    <xf numFmtId="0" fontId="10" fillId="0" borderId="79" xfId="3" applyFont="1" applyBorder="1" applyAlignment="1">
      <alignment wrapText="1"/>
    </xf>
    <xf numFmtId="0" fontId="8" fillId="0" borderId="83" xfId="3" applyFont="1" applyBorder="1"/>
    <xf numFmtId="0" fontId="8" fillId="0" borderId="84" xfId="3" applyFont="1" applyBorder="1" applyAlignment="1">
      <alignment wrapText="1"/>
    </xf>
    <xf numFmtId="164" fontId="21" fillId="0" borderId="8" xfId="4" applyNumberFormat="1" applyFont="1" applyFill="1" applyBorder="1" applyAlignment="1"/>
    <xf numFmtId="164" fontId="21" fillId="0" borderId="9" xfId="4" applyNumberFormat="1" applyFont="1" applyFill="1" applyBorder="1" applyAlignment="1"/>
    <xf numFmtId="164" fontId="21" fillId="0" borderId="7" xfId="4" applyNumberFormat="1" applyFont="1" applyFill="1" applyBorder="1" applyAlignment="1"/>
    <xf numFmtId="166" fontId="74" fillId="0" borderId="34" xfId="4" applyNumberFormat="1" applyFont="1" applyFill="1" applyBorder="1" applyAlignment="1"/>
    <xf numFmtId="166" fontId="76" fillId="0" borderId="34" xfId="4" applyNumberFormat="1" applyFont="1" applyFill="1" applyBorder="1" applyAlignment="1"/>
    <xf numFmtId="0" fontId="10" fillId="0" borderId="79" xfId="3" quotePrefix="1" applyFont="1" applyBorder="1"/>
    <xf numFmtId="0" fontId="8" fillId="0" borderId="84" xfId="3" quotePrefix="1" applyFont="1" applyBorder="1" applyAlignment="1">
      <alignment wrapText="1"/>
    </xf>
    <xf numFmtId="164" fontId="21" fillId="0" borderId="34" xfId="4" applyNumberFormat="1" applyFont="1" applyFill="1" applyBorder="1" applyAlignment="1"/>
    <xf numFmtId="164" fontId="21" fillId="0" borderId="25" xfId="4" applyNumberFormat="1" applyFont="1" applyFill="1" applyBorder="1" applyAlignment="1"/>
    <xf numFmtId="164" fontId="21" fillId="0" borderId="5" xfId="4" applyNumberFormat="1" applyFont="1" applyFill="1" applyBorder="1" applyAlignment="1"/>
    <xf numFmtId="164" fontId="21" fillId="0" borderId="88" xfId="4" applyNumberFormat="1" applyFont="1" applyFill="1" applyBorder="1" applyAlignment="1"/>
    <xf numFmtId="164" fontId="21" fillId="0" borderId="38" xfId="4" applyNumberFormat="1" applyFont="1" applyFill="1" applyBorder="1" applyAlignment="1"/>
    <xf numFmtId="164" fontId="21" fillId="0" borderId="22" xfId="4" applyNumberFormat="1" applyFont="1" applyFill="1" applyBorder="1" applyAlignment="1"/>
    <xf numFmtId="164" fontId="21" fillId="0" borderId="21" xfId="4" applyNumberFormat="1" applyFont="1" applyFill="1" applyBorder="1" applyAlignment="1"/>
    <xf numFmtId="164" fontId="21" fillId="0" borderId="31" xfId="4" applyNumberFormat="1" applyFont="1" applyFill="1" applyBorder="1" applyAlignment="1"/>
    <xf numFmtId="0" fontId="104" fillId="0" borderId="0" xfId="0" applyFont="1" applyAlignment="1">
      <alignment horizontal="center" vertical="center"/>
    </xf>
    <xf numFmtId="0" fontId="101" fillId="0" borderId="5" xfId="0" applyFont="1" applyBorder="1"/>
    <xf numFmtId="0" fontId="9" fillId="0" borderId="6" xfId="1" applyFont="1" applyBorder="1"/>
    <xf numFmtId="37" fontId="10" fillId="0" borderId="7" xfId="1" applyNumberFormat="1" applyFont="1" applyBorder="1" applyAlignment="1">
      <alignment horizontal="center" vertical="center"/>
    </xf>
    <xf numFmtId="37" fontId="10" fillId="0" borderId="8" xfId="1" applyNumberFormat="1" applyFont="1" applyBorder="1" applyAlignment="1">
      <alignment horizontal="center" vertical="center"/>
    </xf>
    <xf numFmtId="37" fontId="81" fillId="0" borderId="8" xfId="1" applyNumberFormat="1" applyFont="1" applyBorder="1" applyAlignment="1">
      <alignment horizontal="center" vertical="center"/>
    </xf>
    <xf numFmtId="37" fontId="81" fillId="0" borderId="68" xfId="1" applyNumberFormat="1" applyFont="1" applyBorder="1" applyAlignment="1">
      <alignment horizontal="center" vertical="center"/>
    </xf>
    <xf numFmtId="37" fontId="81" fillId="0" borderId="42" xfId="1" applyNumberFormat="1" applyFont="1" applyBorder="1" applyAlignment="1">
      <alignment horizontal="center" vertical="center"/>
    </xf>
    <xf numFmtId="37" fontId="81" fillId="0" borderId="9" xfId="1" applyNumberFormat="1" applyFont="1" applyBorder="1" applyAlignment="1">
      <alignment horizontal="center" vertical="center"/>
    </xf>
    <xf numFmtId="0" fontId="81" fillId="0" borderId="94" xfId="1" applyFont="1" applyBorder="1" applyAlignment="1">
      <alignment horizontal="center" vertical="center"/>
    </xf>
    <xf numFmtId="0" fontId="81" fillId="0" borderId="95" xfId="1" applyFont="1" applyBorder="1" applyAlignment="1">
      <alignment horizontal="center" vertical="center"/>
    </xf>
    <xf numFmtId="0" fontId="81" fillId="0" borderId="96" xfId="1" applyFont="1" applyBorder="1" applyAlignment="1">
      <alignment horizontal="center" vertical="center"/>
    </xf>
    <xf numFmtId="0" fontId="81" fillId="0" borderId="97" xfId="1" applyFont="1" applyBorder="1" applyAlignment="1">
      <alignment horizontal="center" vertical="center"/>
    </xf>
    <xf numFmtId="164" fontId="85" fillId="0" borderId="39" xfId="4" applyNumberFormat="1" applyFont="1" applyFill="1" applyBorder="1"/>
    <xf numFmtId="164" fontId="85" fillId="0" borderId="38" xfId="4" applyNumberFormat="1" applyFont="1" applyFill="1" applyBorder="1"/>
    <xf numFmtId="164" fontId="85" fillId="0" borderId="39" xfId="11" applyNumberFormat="1" applyFont="1" applyFill="1" applyBorder="1"/>
    <xf numFmtId="164" fontId="85" fillId="0" borderId="88" xfId="4" applyNumberFormat="1" applyFont="1" applyFill="1" applyBorder="1"/>
    <xf numFmtId="164" fontId="85" fillId="0" borderId="37" xfId="4" applyNumberFormat="1" applyFont="1" applyFill="1" applyBorder="1"/>
    <xf numFmtId="164" fontId="85" fillId="0" borderId="40" xfId="4" applyNumberFormat="1" applyFont="1" applyFill="1" applyBorder="1"/>
    <xf numFmtId="164" fontId="85" fillId="0" borderId="49" xfId="4" applyNumberFormat="1" applyFont="1" applyFill="1" applyBorder="1"/>
    <xf numFmtId="164" fontId="85" fillId="0" borderId="50" xfId="4" applyNumberFormat="1" applyFont="1" applyFill="1" applyBorder="1"/>
    <xf numFmtId="164" fontId="85" fillId="0" borderId="50" xfId="11" applyNumberFormat="1" applyFont="1" applyFill="1" applyBorder="1"/>
    <xf numFmtId="164" fontId="85" fillId="0" borderId="98" xfId="4" applyNumberFormat="1" applyFont="1" applyFill="1" applyBorder="1"/>
    <xf numFmtId="164" fontId="85" fillId="0" borderId="52" xfId="4" applyNumberFormat="1" applyFont="1" applyFill="1" applyBorder="1"/>
    <xf numFmtId="164" fontId="85" fillId="0" borderId="82" xfId="4" applyNumberFormat="1" applyFont="1" applyFill="1" applyBorder="1"/>
    <xf numFmtId="164" fontId="100" fillId="0" borderId="72" xfId="4" applyNumberFormat="1" applyFont="1" applyFill="1" applyBorder="1"/>
    <xf numFmtId="164" fontId="100" fillId="0" borderId="80" xfId="4" applyNumberFormat="1" applyFont="1" applyFill="1" applyBorder="1"/>
    <xf numFmtId="164" fontId="100" fillId="0" borderId="72" xfId="11" applyNumberFormat="1" applyFont="1" applyFill="1" applyBorder="1"/>
    <xf numFmtId="164" fontId="100" fillId="0" borderId="99" xfId="4" applyNumberFormat="1" applyFont="1" applyFill="1" applyBorder="1"/>
    <xf numFmtId="164" fontId="100" fillId="0" borderId="73" xfId="4" applyNumberFormat="1" applyFont="1" applyFill="1" applyBorder="1"/>
    <xf numFmtId="164" fontId="100" fillId="0" borderId="81" xfId="4" applyNumberFormat="1" applyFont="1" applyFill="1" applyBorder="1"/>
    <xf numFmtId="164" fontId="85" fillId="0" borderId="100" xfId="4" applyNumberFormat="1" applyFont="1" applyFill="1" applyBorder="1"/>
    <xf numFmtId="164" fontId="85" fillId="0" borderId="101" xfId="4" applyNumberFormat="1" applyFont="1" applyFill="1" applyBorder="1"/>
    <xf numFmtId="164" fontId="85" fillId="0" borderId="101" xfId="11" applyNumberFormat="1" applyFont="1" applyFill="1" applyBorder="1"/>
    <xf numFmtId="164" fontId="85" fillId="0" borderId="102" xfId="4" applyNumberFormat="1" applyFont="1" applyFill="1" applyBorder="1"/>
    <xf numFmtId="164" fontId="85" fillId="0" borderId="103" xfId="4" applyNumberFormat="1" applyFont="1" applyFill="1" applyBorder="1"/>
    <xf numFmtId="164" fontId="85" fillId="0" borderId="104" xfId="4" applyNumberFormat="1" applyFont="1" applyFill="1" applyBorder="1"/>
    <xf numFmtId="164" fontId="85" fillId="0" borderId="72" xfId="4" applyNumberFormat="1" applyFont="1" applyFill="1" applyBorder="1"/>
    <xf numFmtId="164" fontId="85" fillId="0" borderId="80" xfId="4" applyNumberFormat="1" applyFont="1" applyFill="1" applyBorder="1"/>
    <xf numFmtId="164" fontId="85" fillId="0" borderId="72" xfId="11" applyNumberFormat="1" applyFont="1" applyFill="1" applyBorder="1"/>
    <xf numFmtId="164" fontId="85" fillId="0" borderId="99" xfId="4" applyNumberFormat="1" applyFont="1" applyFill="1" applyBorder="1"/>
    <xf numFmtId="164" fontId="85" fillId="0" borderId="73" xfId="4" applyNumberFormat="1" applyFont="1" applyFill="1" applyBorder="1"/>
    <xf numFmtId="164" fontId="85" fillId="0" borderId="81" xfId="4" applyNumberFormat="1" applyFont="1" applyFill="1" applyBorder="1"/>
    <xf numFmtId="164" fontId="85" fillId="0" borderId="20" xfId="11" applyNumberFormat="1" applyFont="1" applyFill="1" applyBorder="1"/>
    <xf numFmtId="164" fontId="100" fillId="0" borderId="100" xfId="4" applyNumberFormat="1" applyFont="1" applyFill="1" applyBorder="1"/>
    <xf numFmtId="164" fontId="100" fillId="0" borderId="101" xfId="4" applyNumberFormat="1" applyFont="1" applyFill="1" applyBorder="1"/>
    <xf numFmtId="164" fontId="100" fillId="0" borderId="101" xfId="11" applyNumberFormat="1" applyFont="1" applyFill="1" applyBorder="1"/>
    <xf numFmtId="164" fontId="100" fillId="0" borderId="102" xfId="4" applyNumberFormat="1" applyFont="1" applyFill="1" applyBorder="1"/>
    <xf numFmtId="164" fontId="100" fillId="0" borderId="103" xfId="4" applyNumberFormat="1" applyFont="1" applyFill="1" applyBorder="1"/>
    <xf numFmtId="164" fontId="100" fillId="0" borderId="104" xfId="4" applyNumberFormat="1" applyFont="1" applyFill="1" applyBorder="1"/>
    <xf numFmtId="164" fontId="85" fillId="0" borderId="57" xfId="11" applyNumberFormat="1" applyFont="1" applyFill="1" applyBorder="1"/>
    <xf numFmtId="0" fontId="101" fillId="0" borderId="25" xfId="0" applyFont="1" applyBorder="1"/>
    <xf numFmtId="37" fontId="1" fillId="0" borderId="6" xfId="10" applyNumberFormat="1" applyFont="1" applyBorder="1"/>
    <xf numFmtId="164" fontId="85" fillId="0" borderId="29" xfId="4" applyNumberFormat="1" applyFont="1" applyFill="1" applyBorder="1" applyAlignment="1"/>
    <xf numFmtId="164" fontId="85" fillId="0" borderId="32" xfId="4" applyNumberFormat="1" applyFont="1" applyFill="1" applyBorder="1" applyAlignment="1"/>
    <xf numFmtId="164" fontId="85" fillId="0" borderId="27" xfId="12" applyNumberFormat="1" applyFont="1" applyFill="1" applyBorder="1"/>
    <xf numFmtId="37" fontId="35" fillId="0" borderId="5" xfId="10" applyNumberFormat="1" applyFont="1" applyBorder="1"/>
    <xf numFmtId="164" fontId="100" fillId="0" borderId="0" xfId="4" applyNumberFormat="1" applyFont="1" applyFill="1" applyBorder="1"/>
    <xf numFmtId="164" fontId="100" fillId="0" borderId="0" xfId="11" applyNumberFormat="1" applyFont="1" applyFill="1" applyBorder="1"/>
    <xf numFmtId="164" fontId="100" fillId="0" borderId="25" xfId="4" applyNumberFormat="1" applyFont="1" applyFill="1" applyBorder="1"/>
    <xf numFmtId="164" fontId="100" fillId="0" borderId="5" xfId="4" applyNumberFormat="1" applyFont="1" applyFill="1" applyBorder="1"/>
    <xf numFmtId="164" fontId="100" fillId="0" borderId="5" xfId="11" applyNumberFormat="1" applyFont="1" applyFill="1" applyBorder="1"/>
    <xf numFmtId="164" fontId="85" fillId="0" borderId="98" xfId="11" applyNumberFormat="1" applyFont="1" applyFill="1" applyBorder="1"/>
    <xf numFmtId="164" fontId="85" fillId="0" borderId="75" xfId="12" applyNumberFormat="1" applyFont="1" applyFill="1" applyBorder="1"/>
    <xf numFmtId="164" fontId="100" fillId="0" borderId="64" xfId="12" applyNumberFormat="1" applyFont="1" applyFill="1" applyBorder="1"/>
    <xf numFmtId="164" fontId="85" fillId="0" borderId="57" xfId="12" applyNumberFormat="1" applyFont="1" applyFill="1" applyBorder="1"/>
    <xf numFmtId="164" fontId="85" fillId="0" borderId="17" xfId="12" applyNumberFormat="1" applyFont="1" applyFill="1" applyBorder="1"/>
    <xf numFmtId="164" fontId="85" fillId="0" borderId="47" xfId="12" applyNumberFormat="1" applyFont="1" applyFill="1" applyBorder="1"/>
    <xf numFmtId="164" fontId="100" fillId="0" borderId="8" xfId="12" applyNumberFormat="1" applyFont="1" applyFill="1" applyBorder="1"/>
    <xf numFmtId="0" fontId="101" fillId="0" borderId="33" xfId="0" applyFont="1" applyBorder="1"/>
    <xf numFmtId="37" fontId="81" fillId="0" borderId="33" xfId="10" applyNumberFormat="1" applyFont="1" applyBorder="1"/>
    <xf numFmtId="164" fontId="100" fillId="0" borderId="34" xfId="4" applyNumberFormat="1" applyFont="1" applyFill="1" applyBorder="1"/>
    <xf numFmtId="164" fontId="100" fillId="0" borderId="34" xfId="12" applyNumberFormat="1" applyFont="1" applyFill="1" applyBorder="1"/>
    <xf numFmtId="164" fontId="100" fillId="0" borderId="5" xfId="12" applyNumberFormat="1" applyFont="1" applyFill="1" applyBorder="1"/>
    <xf numFmtId="164" fontId="85" fillId="0" borderId="12" xfId="12" applyNumberFormat="1" applyFont="1" applyFill="1" applyBorder="1"/>
    <xf numFmtId="164" fontId="100" fillId="0" borderId="57" xfId="12" applyNumberFormat="1" applyFont="1" applyFill="1" applyBorder="1"/>
    <xf numFmtId="0" fontId="52" fillId="0" borderId="0" xfId="0" applyFont="1" applyAlignment="1">
      <alignment horizontal="left" wrapText="1"/>
    </xf>
    <xf numFmtId="0" fontId="98" fillId="0" borderId="0" xfId="0" applyFont="1" applyAlignment="1">
      <alignment horizontal="left" vertical="center"/>
    </xf>
    <xf numFmtId="0" fontId="97" fillId="0" borderId="5" xfId="0" applyFont="1" applyBorder="1" applyAlignment="1">
      <alignment horizontal="left" vertical="top"/>
    </xf>
    <xf numFmtId="0" fontId="96" fillId="0" borderId="5" xfId="0" applyFont="1" applyBorder="1" applyAlignment="1">
      <alignment horizontal="left" vertical="top"/>
    </xf>
    <xf numFmtId="0" fontId="95" fillId="0" borderId="5" xfId="0" applyFont="1" applyBorder="1"/>
    <xf numFmtId="0" fontId="94" fillId="0" borderId="1" xfId="0" applyFont="1" applyBorder="1" applyAlignment="1">
      <alignment horizontal="left" vertical="top"/>
    </xf>
    <xf numFmtId="0" fontId="92" fillId="0" borderId="77" xfId="0" applyFont="1" applyBorder="1" applyAlignment="1">
      <alignment horizontal="center"/>
    </xf>
    <xf numFmtId="0" fontId="92" fillId="0" borderId="107" xfId="0" applyFont="1" applyBorder="1" applyAlignment="1">
      <alignment horizontal="center"/>
    </xf>
    <xf numFmtId="0" fontId="92" fillId="0" borderId="108" xfId="0" applyFont="1" applyBorder="1" applyAlignment="1">
      <alignment horizontal="center"/>
    </xf>
    <xf numFmtId="0" fontId="65" fillId="0" borderId="6" xfId="1" applyFont="1" applyBorder="1" applyAlignment="1">
      <alignment horizontal="left"/>
    </xf>
    <xf numFmtId="0" fontId="45" fillId="0" borderId="107" xfId="0" applyFont="1" applyBorder="1" applyAlignment="1">
      <alignment horizontal="right"/>
    </xf>
    <xf numFmtId="0" fontId="45" fillId="0" borderId="109" xfId="0" applyFont="1" applyBorder="1" applyAlignment="1">
      <alignment horizontal="right"/>
    </xf>
    <xf numFmtId="0" fontId="92" fillId="0" borderId="108" xfId="0" applyFont="1" applyBorder="1" applyAlignment="1">
      <alignment horizontal="right"/>
    </xf>
    <xf numFmtId="0" fontId="45" fillId="0" borderId="77" xfId="0" applyFont="1" applyBorder="1" applyAlignment="1">
      <alignment horizontal="right"/>
    </xf>
    <xf numFmtId="0" fontId="92" fillId="0" borderId="107" xfId="0" applyFont="1" applyBorder="1" applyAlignment="1">
      <alignment horizontal="right"/>
    </xf>
    <xf numFmtId="0" fontId="66" fillId="0" borderId="71" xfId="1" applyFont="1" applyBorder="1" applyAlignment="1">
      <alignment horizontal="left"/>
    </xf>
    <xf numFmtId="0" fontId="66" fillId="0" borderId="14" xfId="1" applyFont="1" applyBorder="1" applyAlignment="1">
      <alignment horizontal="left"/>
    </xf>
    <xf numFmtId="0" fontId="66" fillId="0" borderId="12" xfId="1" applyFont="1" applyBorder="1" applyAlignment="1">
      <alignment horizontal="left"/>
    </xf>
    <xf numFmtId="0" fontId="66" fillId="0" borderId="13" xfId="1" applyFont="1" applyBorder="1" applyAlignment="1">
      <alignment horizontal="left"/>
    </xf>
    <xf numFmtId="164" fontId="62" fillId="0" borderId="14" xfId="13" applyNumberFormat="1" applyFont="1" applyFill="1" applyBorder="1" applyAlignment="1"/>
    <xf numFmtId="164" fontId="62" fillId="0" borderId="12" xfId="13" applyNumberFormat="1" applyFont="1" applyFill="1" applyBorder="1" applyAlignment="1"/>
    <xf numFmtId="164" fontId="64" fillId="0" borderId="13" xfId="13" applyNumberFormat="1" applyFont="1" applyFill="1" applyBorder="1" applyAlignment="1"/>
    <xf numFmtId="164" fontId="62" fillId="0" borderId="71" xfId="13" applyNumberFormat="1" applyFont="1" applyFill="1" applyBorder="1" applyAlignment="1"/>
    <xf numFmtId="164" fontId="62" fillId="0" borderId="13" xfId="13" applyNumberFormat="1" applyFont="1" applyFill="1" applyBorder="1" applyAlignment="1"/>
    <xf numFmtId="0" fontId="67" fillId="0" borderId="78" xfId="1" applyFont="1" applyBorder="1" applyAlignment="1">
      <alignment horizontal="left" wrapText="1"/>
    </xf>
    <xf numFmtId="164" fontId="67" fillId="0" borderId="46" xfId="1" applyNumberFormat="1" applyFont="1" applyBorder="1" applyAlignment="1">
      <alignment wrapText="1"/>
    </xf>
    <xf numFmtId="164" fontId="67" fillId="0" borderId="47" xfId="1" applyNumberFormat="1" applyFont="1" applyBorder="1" applyAlignment="1">
      <alignment wrapText="1"/>
    </xf>
    <xf numFmtId="164" fontId="66" fillId="0" borderId="48" xfId="1" applyNumberFormat="1" applyFont="1" applyBorder="1" applyAlignment="1">
      <alignment wrapText="1"/>
    </xf>
    <xf numFmtId="164" fontId="62" fillId="0" borderId="46" xfId="13" applyNumberFormat="1" applyFont="1" applyFill="1" applyBorder="1" applyAlignment="1"/>
    <xf numFmtId="164" fontId="62" fillId="0" borderId="47" xfId="13" applyNumberFormat="1" applyFont="1" applyFill="1" applyBorder="1" applyAlignment="1"/>
    <xf numFmtId="164" fontId="64" fillId="0" borderId="48" xfId="13" applyNumberFormat="1" applyFont="1" applyFill="1" applyBorder="1" applyAlignment="1"/>
    <xf numFmtId="164" fontId="62" fillId="0" borderId="78" xfId="13" applyNumberFormat="1" applyFont="1" applyFill="1" applyBorder="1" applyAlignment="1"/>
    <xf numFmtId="164" fontId="62" fillId="0" borderId="48" xfId="13" applyNumberFormat="1" applyFont="1" applyFill="1" applyBorder="1" applyAlignment="1"/>
    <xf numFmtId="164" fontId="64" fillId="0" borderId="46" xfId="13" applyNumberFormat="1" applyFont="1" applyFill="1" applyBorder="1" applyAlignment="1"/>
    <xf numFmtId="0" fontId="67" fillId="0" borderId="86" xfId="1" applyFont="1" applyBorder="1" applyAlignment="1">
      <alignment horizontal="left"/>
    </xf>
    <xf numFmtId="164" fontId="67" fillId="0" borderId="66" xfId="1" applyNumberFormat="1" applyFont="1" applyBorder="1"/>
    <xf numFmtId="164" fontId="67" fillId="0" borderId="64" xfId="1" applyNumberFormat="1" applyFont="1" applyBorder="1"/>
    <xf numFmtId="164" fontId="66" fillId="0" borderId="65" xfId="1" applyNumberFormat="1" applyFont="1" applyBorder="1"/>
    <xf numFmtId="164" fontId="64" fillId="0" borderId="66" xfId="13" applyNumberFormat="1" applyFont="1" applyFill="1" applyBorder="1" applyAlignment="1"/>
    <xf numFmtId="164" fontId="64" fillId="0" borderId="64" xfId="13" applyNumberFormat="1" applyFont="1" applyFill="1" applyBorder="1" applyAlignment="1"/>
    <xf numFmtId="164" fontId="64" fillId="0" borderId="65" xfId="13" applyNumberFormat="1" applyFont="1" applyFill="1" applyBorder="1" applyAlignment="1"/>
    <xf numFmtId="164" fontId="64" fillId="0" borderId="86" xfId="13" applyNumberFormat="1" applyFont="1" applyFill="1" applyBorder="1" applyAlignment="1"/>
    <xf numFmtId="0" fontId="66" fillId="0" borderId="79" xfId="1" applyFont="1" applyBorder="1" applyAlignment="1">
      <alignment horizontal="left"/>
    </xf>
    <xf numFmtId="164" fontId="66" fillId="0" borderId="56" xfId="1" applyNumberFormat="1" applyFont="1" applyBorder="1"/>
    <xf numFmtId="164" fontId="66" fillId="0" borderId="57" xfId="1" applyNumberFormat="1" applyFont="1" applyBorder="1"/>
    <xf numFmtId="164" fontId="66" fillId="0" borderId="58" xfId="1" applyNumberFormat="1" applyFont="1" applyBorder="1"/>
    <xf numFmtId="164" fontId="62" fillId="0" borderId="56" xfId="13" applyNumberFormat="1" applyFont="1" applyFill="1" applyBorder="1" applyAlignment="1"/>
    <xf numFmtId="164" fontId="62" fillId="0" borderId="57" xfId="13" applyNumberFormat="1" applyFont="1" applyFill="1" applyBorder="1" applyAlignment="1"/>
    <xf numFmtId="164" fontId="64" fillId="0" borderId="58" xfId="13" applyNumberFormat="1" applyFont="1" applyFill="1" applyBorder="1" applyAlignment="1"/>
    <xf numFmtId="164" fontId="62" fillId="0" borderId="79" xfId="13" applyNumberFormat="1" applyFont="1" applyFill="1" applyBorder="1" applyAlignment="1"/>
    <xf numFmtId="164" fontId="62" fillId="0" borderId="58" xfId="13" applyNumberFormat="1" applyFont="1" applyFill="1" applyBorder="1" applyAlignment="1"/>
    <xf numFmtId="164" fontId="64" fillId="0" borderId="56" xfId="13" applyNumberFormat="1" applyFont="1" applyFill="1" applyBorder="1" applyAlignment="1"/>
    <xf numFmtId="0" fontId="67" fillId="0" borderId="74" xfId="1" applyFont="1" applyBorder="1" applyAlignment="1">
      <alignment horizontal="left" wrapText="1"/>
    </xf>
    <xf numFmtId="164" fontId="67" fillId="0" borderId="16" xfId="1" applyNumberFormat="1" applyFont="1" applyBorder="1" applyAlignment="1">
      <alignment wrapText="1"/>
    </xf>
    <xf numFmtId="164" fontId="67" fillId="0" borderId="17" xfId="1" applyNumberFormat="1" applyFont="1" applyBorder="1" applyAlignment="1">
      <alignment wrapText="1"/>
    </xf>
    <xf numFmtId="164" fontId="66" fillId="0" borderId="18" xfId="1" applyNumberFormat="1" applyFont="1" applyBorder="1" applyAlignment="1">
      <alignment wrapText="1"/>
    </xf>
    <xf numFmtId="164" fontId="62" fillId="0" borderId="16" xfId="13" applyNumberFormat="1" applyFont="1" applyFill="1" applyBorder="1" applyAlignment="1"/>
    <xf numFmtId="164" fontId="62" fillId="0" borderId="17" xfId="13" applyNumberFormat="1" applyFont="1" applyFill="1" applyBorder="1" applyAlignment="1"/>
    <xf numFmtId="164" fontId="64" fillId="0" borderId="18" xfId="13" applyNumberFormat="1" applyFont="1" applyFill="1" applyBorder="1" applyAlignment="1"/>
    <xf numFmtId="164" fontId="62" fillId="0" borderId="74" xfId="13" applyNumberFormat="1" applyFont="1" applyFill="1" applyBorder="1" applyAlignment="1"/>
    <xf numFmtId="164" fontId="62" fillId="0" borderId="18" xfId="13" applyNumberFormat="1" applyFont="1" applyFill="1" applyBorder="1" applyAlignment="1"/>
    <xf numFmtId="164" fontId="64" fillId="0" borderId="16" xfId="13" applyNumberFormat="1" applyFont="1" applyFill="1" applyBorder="1" applyAlignment="1"/>
    <xf numFmtId="0" fontId="66" fillId="0" borderId="86" xfId="1" applyFont="1" applyBorder="1" applyAlignment="1">
      <alignment horizontal="left"/>
    </xf>
    <xf numFmtId="164" fontId="66" fillId="0" borderId="66" xfId="1" applyNumberFormat="1" applyFont="1" applyBorder="1"/>
    <xf numFmtId="164" fontId="66" fillId="0" borderId="64" xfId="1" applyNumberFormat="1" applyFont="1" applyBorder="1"/>
    <xf numFmtId="164" fontId="67" fillId="0" borderId="17" xfId="1" applyNumberFormat="1" applyFont="1" applyBorder="1"/>
    <xf numFmtId="164" fontId="66" fillId="0" borderId="18" xfId="1" applyNumberFormat="1" applyFont="1" applyBorder="1"/>
    <xf numFmtId="164" fontId="67" fillId="0" borderId="16" xfId="1" applyNumberFormat="1" applyFont="1" applyBorder="1"/>
    <xf numFmtId="164" fontId="67" fillId="0" borderId="46" xfId="1" applyNumberFormat="1" applyFont="1" applyBorder="1"/>
    <xf numFmtId="164" fontId="67" fillId="0" borderId="47" xfId="1" applyNumberFormat="1" applyFont="1" applyBorder="1"/>
    <xf numFmtId="164" fontId="66" fillId="0" borderId="48" xfId="1" applyNumberFormat="1" applyFont="1" applyBorder="1"/>
    <xf numFmtId="0" fontId="66" fillId="0" borderId="86" xfId="1" applyFont="1" applyBorder="1" applyAlignment="1">
      <alignment horizontal="left" wrapText="1"/>
    </xf>
    <xf numFmtId="164" fontId="66" fillId="0" borderId="66" xfId="1" applyNumberFormat="1" applyFont="1" applyBorder="1" applyAlignment="1">
      <alignment wrapText="1"/>
    </xf>
    <xf numFmtId="164" fontId="66" fillId="0" borderId="64" xfId="1" applyNumberFormat="1" applyFont="1" applyBorder="1" applyAlignment="1">
      <alignment wrapText="1"/>
    </xf>
    <xf numFmtId="164" fontId="66" fillId="0" borderId="65" xfId="1" applyNumberFormat="1" applyFont="1" applyBorder="1" applyAlignment="1">
      <alignment wrapText="1"/>
    </xf>
    <xf numFmtId="0" fontId="67" fillId="0" borderId="86" xfId="1" applyFont="1" applyBorder="1" applyAlignment="1">
      <alignment horizontal="left" vertical="top"/>
    </xf>
    <xf numFmtId="164" fontId="67" fillId="0" borderId="66" xfId="1" applyNumberFormat="1" applyFont="1" applyBorder="1" applyAlignment="1">
      <alignment vertical="top"/>
    </xf>
    <xf numFmtId="164" fontId="67" fillId="0" borderId="64" xfId="1" applyNumberFormat="1" applyFont="1" applyBorder="1" applyAlignment="1">
      <alignment vertical="top"/>
    </xf>
    <xf numFmtId="164" fontId="66" fillId="0" borderId="65" xfId="1" applyNumberFormat="1" applyFont="1" applyBorder="1" applyAlignment="1">
      <alignment vertical="top"/>
    </xf>
    <xf numFmtId="0" fontId="66" fillId="0" borderId="86" xfId="1" applyFont="1" applyBorder="1" applyAlignment="1">
      <alignment horizontal="left" vertical="top"/>
    </xf>
    <xf numFmtId="164" fontId="66" fillId="0" borderId="66" xfId="1" applyNumberFormat="1" applyFont="1" applyBorder="1" applyAlignment="1">
      <alignment vertical="top"/>
    </xf>
    <xf numFmtId="164" fontId="66" fillId="0" borderId="64" xfId="1" applyNumberFormat="1" applyFont="1" applyBorder="1" applyAlignment="1">
      <alignment vertical="top"/>
    </xf>
    <xf numFmtId="0" fontId="67" fillId="0" borderId="78" xfId="1" applyFont="1" applyBorder="1" applyAlignment="1">
      <alignment horizontal="left"/>
    </xf>
    <xf numFmtId="0" fontId="66" fillId="0" borderId="85" xfId="1" applyFont="1" applyBorder="1" applyAlignment="1">
      <alignment horizontal="left"/>
    </xf>
    <xf numFmtId="164" fontId="66" fillId="0" borderId="7" xfId="1" applyNumberFormat="1" applyFont="1" applyBorder="1"/>
    <xf numFmtId="164" fontId="66" fillId="0" borderId="8" xfId="1" applyNumberFormat="1" applyFont="1" applyBorder="1"/>
    <xf numFmtId="164" fontId="66" fillId="0" borderId="9" xfId="1" applyNumberFormat="1" applyFont="1" applyBorder="1"/>
    <xf numFmtId="164" fontId="64" fillId="0" borderId="7" xfId="13" applyNumberFormat="1" applyFont="1" applyFill="1" applyBorder="1" applyAlignment="1"/>
    <xf numFmtId="164" fontId="64" fillId="0" borderId="8" xfId="13" applyNumberFormat="1" applyFont="1" applyFill="1" applyBorder="1" applyAlignment="1"/>
    <xf numFmtId="164" fontId="64" fillId="0" borderId="9" xfId="13" applyNumberFormat="1" applyFont="1" applyFill="1" applyBorder="1" applyAlignment="1"/>
    <xf numFmtId="164" fontId="64" fillId="0" borderId="85" xfId="13" applyNumberFormat="1" applyFont="1" applyFill="1" applyBorder="1" applyAlignment="1"/>
    <xf numFmtId="0" fontId="90" fillId="0" borderId="0" xfId="0" applyFont="1" applyAlignment="1">
      <alignment horizontal="center"/>
    </xf>
    <xf numFmtId="0" fontId="26" fillId="0" borderId="6" xfId="0" applyFont="1" applyBorder="1"/>
    <xf numFmtId="0" fontId="3" fillId="2" borderId="110" xfId="3" applyFont="1" applyFill="1" applyBorder="1" applyAlignment="1" applyProtection="1">
      <alignment horizontal="center" vertical="center"/>
      <protection locked="0"/>
    </xf>
    <xf numFmtId="49" fontId="29" fillId="0" borderId="77" xfId="14" applyNumberFormat="1" applyFont="1" applyFill="1" applyBorder="1" applyAlignment="1">
      <alignment horizontal="left" vertical="center"/>
    </xf>
    <xf numFmtId="0" fontId="10" fillId="0" borderId="111" xfId="3" applyFont="1" applyBorder="1" applyAlignment="1" applyProtection="1">
      <alignment horizontal="center"/>
      <protection locked="0"/>
    </xf>
    <xf numFmtId="0" fontId="10" fillId="0" borderId="9" xfId="3" applyFont="1" applyBorder="1" applyAlignment="1" applyProtection="1">
      <alignment horizontal="center"/>
      <protection locked="0"/>
    </xf>
    <xf numFmtId="0" fontId="10" fillId="0" borderId="85" xfId="3" applyFont="1" applyBorder="1" applyAlignment="1" applyProtection="1">
      <alignment horizontal="center"/>
      <protection locked="0"/>
    </xf>
    <xf numFmtId="171" fontId="24" fillId="0" borderId="112" xfId="15" applyNumberFormat="1" applyFont="1" applyFill="1" applyBorder="1" applyAlignment="1">
      <alignment horizontal="left" vertical="center"/>
    </xf>
    <xf numFmtId="164" fontId="21" fillId="0" borderId="113" xfId="4" applyNumberFormat="1" applyFont="1" applyFill="1" applyBorder="1" applyProtection="1">
      <protection locked="0"/>
    </xf>
    <xf numFmtId="164" fontId="21" fillId="0" borderId="114" xfId="4" applyNumberFormat="1" applyFont="1" applyFill="1" applyBorder="1" applyProtection="1">
      <protection locked="0"/>
    </xf>
    <xf numFmtId="164" fontId="21" fillId="0" borderId="13" xfId="4" applyNumberFormat="1" applyFont="1" applyFill="1" applyBorder="1" applyAlignment="1" applyProtection="1">
      <alignment vertical="center"/>
      <protection locked="0"/>
    </xf>
    <xf numFmtId="164" fontId="21" fillId="0" borderId="71" xfId="4" applyNumberFormat="1" applyFont="1" applyFill="1" applyBorder="1" applyAlignment="1" applyProtection="1">
      <alignment vertical="center"/>
      <protection locked="0"/>
    </xf>
    <xf numFmtId="171" fontId="24" fillId="0" borderId="115" xfId="15" applyNumberFormat="1" applyFont="1" applyFill="1" applyBorder="1" applyAlignment="1">
      <alignment horizontal="left" vertical="center"/>
    </xf>
    <xf numFmtId="164" fontId="21" fillId="0" borderId="24" xfId="4" applyNumberFormat="1" applyFont="1" applyFill="1" applyBorder="1" applyProtection="1">
      <protection locked="0"/>
    </xf>
    <xf numFmtId="164" fontId="21" fillId="0" borderId="20" xfId="4" applyNumberFormat="1" applyFont="1" applyFill="1" applyBorder="1" applyProtection="1">
      <protection locked="0"/>
    </xf>
    <xf numFmtId="164" fontId="21" fillId="0" borderId="18" xfId="4" applyNumberFormat="1" applyFont="1" applyFill="1" applyBorder="1" applyProtection="1">
      <protection locked="0"/>
    </xf>
    <xf numFmtId="164" fontId="21" fillId="0" borderId="74" xfId="4" applyNumberFormat="1" applyFont="1" applyFill="1" applyBorder="1" applyProtection="1">
      <protection locked="0"/>
    </xf>
    <xf numFmtId="171" fontId="6" fillId="0" borderId="115" xfId="15" applyNumberFormat="1" applyFont="1" applyFill="1" applyBorder="1" applyAlignment="1">
      <alignment vertical="center"/>
    </xf>
    <xf numFmtId="171" fontId="24" fillId="0" borderId="74" xfId="15" applyNumberFormat="1" applyFont="1" applyFill="1" applyBorder="1" applyAlignment="1">
      <alignment vertical="center"/>
    </xf>
    <xf numFmtId="171" fontId="21" fillId="0" borderId="19" xfId="4" applyNumberFormat="1" applyFont="1" applyFill="1" applyBorder="1" applyProtection="1">
      <protection locked="0"/>
    </xf>
    <xf numFmtId="171" fontId="21" fillId="0" borderId="20" xfId="4" applyNumberFormat="1" applyFont="1" applyFill="1" applyBorder="1" applyProtection="1">
      <protection locked="0"/>
    </xf>
    <xf numFmtId="171" fontId="21" fillId="0" borderId="18" xfId="6" applyNumberFormat="1" applyFont="1" applyFill="1" applyBorder="1" applyProtection="1">
      <protection locked="0"/>
    </xf>
    <xf numFmtId="171" fontId="21" fillId="0" borderId="74" xfId="6" applyNumberFormat="1" applyFont="1" applyFill="1" applyBorder="1" applyProtection="1">
      <protection locked="0"/>
    </xf>
    <xf numFmtId="171" fontId="24" fillId="0" borderId="76" xfId="15" applyNumberFormat="1" applyFont="1" applyFill="1" applyBorder="1" applyAlignment="1">
      <alignment vertical="center"/>
    </xf>
    <xf numFmtId="171" fontId="21" fillId="0" borderId="29" xfId="4" applyNumberFormat="1" applyFont="1" applyFill="1" applyBorder="1" applyProtection="1">
      <protection locked="0"/>
    </xf>
    <xf numFmtId="171" fontId="21" fillId="0" borderId="30" xfId="4" applyNumberFormat="1" applyFont="1" applyFill="1" applyBorder="1" applyProtection="1">
      <protection locked="0"/>
    </xf>
    <xf numFmtId="171" fontId="21" fillId="0" borderId="28" xfId="6" applyNumberFormat="1" applyFont="1" applyFill="1" applyBorder="1" applyProtection="1">
      <protection locked="0"/>
    </xf>
    <xf numFmtId="171" fontId="21" fillId="0" borderId="76" xfId="6" applyNumberFormat="1" applyFont="1" applyFill="1" applyBorder="1" applyProtection="1">
      <protection locked="0"/>
    </xf>
    <xf numFmtId="166" fontId="24" fillId="0" borderId="33" xfId="14" applyNumberFormat="1" applyFont="1" applyFill="1" applyBorder="1"/>
    <xf numFmtId="164" fontId="21" fillId="0" borderId="34" xfId="4" applyNumberFormat="1" applyFont="1" applyFill="1" applyBorder="1" applyProtection="1">
      <protection locked="0"/>
    </xf>
    <xf numFmtId="49" fontId="18" fillId="0" borderId="77" xfId="14" applyNumberFormat="1" applyFont="1" applyFill="1" applyBorder="1" applyAlignment="1">
      <alignment horizontal="left" vertical="center"/>
    </xf>
    <xf numFmtId="164" fontId="21" fillId="0" borderId="116" xfId="4" applyNumberFormat="1" applyFont="1" applyFill="1" applyBorder="1" applyProtection="1">
      <protection locked="0"/>
    </xf>
    <xf numFmtId="164" fontId="21" fillId="0" borderId="117" xfId="4" applyNumberFormat="1" applyFont="1" applyFill="1" applyBorder="1" applyProtection="1">
      <protection locked="0"/>
    </xf>
    <xf numFmtId="164" fontId="21" fillId="0" borderId="5" xfId="4" applyNumberFormat="1" applyFont="1" applyFill="1" applyBorder="1" applyProtection="1">
      <protection locked="0"/>
    </xf>
    <xf numFmtId="164" fontId="21" fillId="0" borderId="113" xfId="4" applyNumberFormat="1" applyFont="1" applyFill="1" applyBorder="1" applyAlignment="1" applyProtection="1">
      <alignment vertical="center"/>
      <protection locked="0"/>
    </xf>
    <xf numFmtId="164" fontId="21" fillId="0" borderId="114" xfId="4" applyNumberFormat="1" applyFont="1" applyFill="1" applyBorder="1" applyAlignment="1" applyProtection="1">
      <alignment vertical="center"/>
      <protection locked="0"/>
    </xf>
    <xf numFmtId="171" fontId="21" fillId="0" borderId="74" xfId="6" applyNumberFormat="1" applyFont="1" applyFill="1" applyBorder="1" applyAlignment="1" applyProtection="1">
      <alignment horizontal="right"/>
      <protection locked="0"/>
    </xf>
    <xf numFmtId="171" fontId="21" fillId="0" borderId="118" xfId="4" applyNumberFormat="1" applyFont="1" applyFill="1" applyBorder="1" applyProtection="1">
      <protection locked="0"/>
    </xf>
    <xf numFmtId="171" fontId="21" fillId="0" borderId="119" xfId="4" applyNumberFormat="1" applyFont="1" applyFill="1" applyBorder="1" applyProtection="1">
      <protection locked="0"/>
    </xf>
    <xf numFmtId="166" fontId="6" fillId="0" borderId="33" xfId="14" applyNumberFormat="1" applyFont="1" applyFill="1" applyBorder="1"/>
    <xf numFmtId="164" fontId="21" fillId="0" borderId="120" xfId="4" applyNumberFormat="1" applyFont="1" applyFill="1" applyBorder="1" applyProtection="1">
      <protection locked="0"/>
    </xf>
    <xf numFmtId="164" fontId="22" fillId="0" borderId="116" xfId="4" applyNumberFormat="1" applyFont="1" applyFill="1" applyBorder="1" applyProtection="1">
      <protection locked="0"/>
    </xf>
    <xf numFmtId="164" fontId="22" fillId="0" borderId="117" xfId="4" applyNumberFormat="1" applyFont="1" applyFill="1" applyBorder="1" applyProtection="1">
      <protection locked="0"/>
    </xf>
    <xf numFmtId="164" fontId="22" fillId="0" borderId="5" xfId="4" applyNumberFormat="1" applyFont="1" applyFill="1" applyBorder="1" applyProtection="1">
      <protection locked="0"/>
    </xf>
    <xf numFmtId="166" fontId="76" fillId="0" borderId="113" xfId="3" applyNumberFormat="1" applyFont="1" applyBorder="1" applyProtection="1">
      <protection locked="0"/>
    </xf>
    <xf numFmtId="166" fontId="76" fillId="0" borderId="13" xfId="3" applyNumberFormat="1" applyFont="1" applyBorder="1" applyProtection="1">
      <protection locked="0"/>
    </xf>
    <xf numFmtId="164" fontId="76" fillId="0" borderId="71" xfId="3" applyNumberFormat="1" applyFont="1" applyBorder="1" applyProtection="1">
      <protection locked="0"/>
    </xf>
    <xf numFmtId="166" fontId="76" fillId="0" borderId="90" xfId="3" applyNumberFormat="1" applyFont="1" applyBorder="1" applyProtection="1">
      <protection locked="0"/>
    </xf>
    <xf numFmtId="164" fontId="21" fillId="0" borderId="75" xfId="4" applyNumberFormat="1" applyFont="1" applyFill="1" applyBorder="1" applyProtection="1">
      <protection locked="0"/>
    </xf>
    <xf numFmtId="166" fontId="76" fillId="0" borderId="18" xfId="3" applyNumberFormat="1" applyFont="1" applyBorder="1" applyProtection="1">
      <protection locked="0"/>
    </xf>
    <xf numFmtId="164" fontId="76" fillId="0" borderId="74" xfId="3" applyNumberFormat="1" applyFont="1" applyBorder="1" applyProtection="1">
      <protection locked="0"/>
    </xf>
    <xf numFmtId="164" fontId="21" fillId="0" borderId="90" xfId="4" applyNumberFormat="1" applyFont="1" applyFill="1" applyBorder="1" applyProtection="1">
      <protection locked="0"/>
    </xf>
    <xf numFmtId="171" fontId="21" fillId="0" borderId="17" xfId="4" applyNumberFormat="1" applyFont="1" applyFill="1" applyBorder="1" applyProtection="1">
      <protection locked="0"/>
    </xf>
    <xf numFmtId="171" fontId="21" fillId="0" borderId="75" xfId="4" applyNumberFormat="1" applyFont="1" applyFill="1" applyBorder="1" applyProtection="1">
      <protection locked="0"/>
    </xf>
    <xf numFmtId="171" fontId="21" fillId="0" borderId="27" xfId="4" applyNumberFormat="1" applyFont="1" applyFill="1" applyBorder="1" applyProtection="1">
      <protection locked="0"/>
    </xf>
    <xf numFmtId="171" fontId="21" fillId="0" borderId="60" xfId="4" applyNumberFormat="1" applyFont="1" applyFill="1" applyBorder="1" applyProtection="1">
      <protection locked="0"/>
    </xf>
    <xf numFmtId="166" fontId="6" fillId="0" borderId="121" xfId="14" applyNumberFormat="1" applyFont="1" applyFill="1" applyBorder="1"/>
    <xf numFmtId="164" fontId="21" fillId="0" borderId="122" xfId="4" applyNumberFormat="1" applyFont="1" applyFill="1" applyBorder="1" applyProtection="1">
      <protection locked="0"/>
    </xf>
    <xf numFmtId="171" fontId="18" fillId="0" borderId="77" xfId="15" applyNumberFormat="1" applyFont="1" applyFill="1" applyBorder="1" applyAlignment="1">
      <alignment vertical="center"/>
    </xf>
    <xf numFmtId="164" fontId="21" fillId="0" borderId="25" xfId="4" applyNumberFormat="1" applyFont="1" applyFill="1" applyBorder="1" applyProtection="1">
      <protection locked="0"/>
    </xf>
    <xf numFmtId="171" fontId="24" fillId="0" borderId="71" xfId="15" applyNumberFormat="1" applyFont="1" applyFill="1" applyBorder="1" applyAlignment="1">
      <alignment horizontal="left" vertical="center"/>
    </xf>
    <xf numFmtId="164" fontId="21" fillId="0" borderId="14" xfId="4" applyNumberFormat="1" applyFont="1" applyFill="1" applyBorder="1" applyProtection="1">
      <protection locked="0"/>
    </xf>
    <xf numFmtId="164" fontId="21" fillId="0" borderId="12" xfId="4" applyNumberFormat="1" applyFont="1" applyFill="1" applyBorder="1" applyProtection="1">
      <protection locked="0"/>
    </xf>
    <xf numFmtId="164" fontId="21" fillId="0" borderId="13" xfId="4" applyNumberFormat="1" applyFont="1" applyFill="1" applyBorder="1" applyProtection="1">
      <protection locked="0"/>
    </xf>
    <xf numFmtId="164" fontId="21" fillId="0" borderId="71" xfId="4" applyNumberFormat="1" applyFont="1" applyFill="1" applyBorder="1" applyProtection="1">
      <protection locked="0"/>
    </xf>
    <xf numFmtId="171" fontId="24" fillId="0" borderId="74" xfId="15" applyNumberFormat="1" applyFont="1" applyFill="1" applyBorder="1" applyAlignment="1">
      <alignment horizontal="left" vertical="center"/>
    </xf>
    <xf numFmtId="164" fontId="21" fillId="0" borderId="16" xfId="4" applyNumberFormat="1" applyFont="1" applyFill="1" applyBorder="1" applyProtection="1">
      <protection locked="0"/>
    </xf>
    <xf numFmtId="164" fontId="21" fillId="0" borderId="17" xfId="4" applyNumberFormat="1" applyFont="1" applyFill="1" applyBorder="1" applyProtection="1">
      <protection locked="0"/>
    </xf>
    <xf numFmtId="171" fontId="6" fillId="0" borderId="74" xfId="15" applyNumberFormat="1" applyFont="1" applyFill="1" applyBorder="1" applyAlignment="1">
      <alignment vertical="center"/>
    </xf>
    <xf numFmtId="171" fontId="24" fillId="0" borderId="33" xfId="15" applyNumberFormat="1" applyFont="1" applyFill="1" applyBorder="1" applyAlignment="1">
      <alignment vertical="center"/>
    </xf>
    <xf numFmtId="171" fontId="24" fillId="0" borderId="121" xfId="15" applyNumberFormat="1" applyFont="1" applyFill="1" applyBorder="1" applyAlignment="1">
      <alignment vertical="center"/>
    </xf>
    <xf numFmtId="0" fontId="89" fillId="0" borderId="0" xfId="0" applyFont="1" applyAlignment="1">
      <alignment horizontal="center" vertical="center"/>
    </xf>
    <xf numFmtId="0" fontId="88" fillId="0" borderId="0" xfId="0" applyFont="1" applyAlignment="1">
      <alignment vertical="center"/>
    </xf>
    <xf numFmtId="0" fontId="19" fillId="0" borderId="6" xfId="1" applyFont="1" applyBorder="1" applyAlignment="1">
      <alignment horizontal="left" wrapText="1"/>
    </xf>
    <xf numFmtId="0" fontId="87" fillId="0" borderId="77" xfId="1" applyFont="1" applyBorder="1" applyAlignment="1">
      <alignment wrapText="1"/>
    </xf>
    <xf numFmtId="37" fontId="10" fillId="0" borderId="96" xfId="1" applyNumberFormat="1" applyFont="1" applyBorder="1" applyAlignment="1">
      <alignment horizontal="center" vertical="center"/>
    </xf>
    <xf numFmtId="37" fontId="10" fillId="0" borderId="126" xfId="1" applyNumberFormat="1" applyFont="1" applyBorder="1" applyAlignment="1">
      <alignment horizontal="center" vertical="center"/>
    </xf>
    <xf numFmtId="37" fontId="10" fillId="0" borderId="127" xfId="1" applyNumberFormat="1" applyFont="1" applyBorder="1" applyAlignment="1">
      <alignment horizontal="center" vertical="center"/>
    </xf>
    <xf numFmtId="37" fontId="10" fillId="0" borderId="97" xfId="1" applyNumberFormat="1" applyFont="1" applyBorder="1" applyAlignment="1">
      <alignment horizontal="center" vertical="center"/>
    </xf>
    <xf numFmtId="0" fontId="10" fillId="0" borderId="96" xfId="1" applyFont="1" applyBorder="1" applyAlignment="1">
      <alignment horizontal="center" vertical="center"/>
    </xf>
    <xf numFmtId="0" fontId="10" fillId="0" borderId="97" xfId="1" applyFont="1" applyBorder="1" applyAlignment="1">
      <alignment horizontal="center" vertical="center"/>
    </xf>
    <xf numFmtId="37" fontId="10" fillId="0" borderId="71" xfId="1" applyNumberFormat="1" applyFont="1" applyBorder="1"/>
    <xf numFmtId="37" fontId="74" fillId="0" borderId="38" xfId="1" applyNumberFormat="1" applyFont="1" applyBorder="1"/>
    <xf numFmtId="37" fontId="74" fillId="0" borderId="40" xfId="1" applyNumberFormat="1" applyFont="1" applyBorder="1"/>
    <xf numFmtId="37" fontId="74" fillId="0" borderId="13" xfId="1" applyNumberFormat="1" applyFont="1" applyBorder="1"/>
    <xf numFmtId="37" fontId="74" fillId="0" borderId="39" xfId="1" applyNumberFormat="1" applyFont="1" applyBorder="1"/>
    <xf numFmtId="37" fontId="74" fillId="0" borderId="37" xfId="1" applyNumberFormat="1" applyFont="1" applyBorder="1"/>
    <xf numFmtId="37" fontId="19" fillId="0" borderId="38" xfId="1" applyNumberFormat="1" applyFont="1" applyBorder="1"/>
    <xf numFmtId="37" fontId="38" fillId="0" borderId="37" xfId="1" applyNumberFormat="1" applyFont="1" applyBorder="1"/>
    <xf numFmtId="37" fontId="8" fillId="0" borderId="74" xfId="1" applyNumberFormat="1" applyFont="1" applyBorder="1"/>
    <xf numFmtId="164" fontId="21" fillId="0" borderId="21" xfId="4" applyNumberFormat="1" applyFont="1" applyFill="1" applyBorder="1"/>
    <xf numFmtId="37" fontId="8" fillId="0" borderId="83" xfId="1" applyNumberFormat="1" applyFont="1" applyBorder="1"/>
    <xf numFmtId="164" fontId="21" fillId="0" borderId="49" xfId="4" applyNumberFormat="1" applyFont="1" applyFill="1" applyBorder="1"/>
    <xf numFmtId="164" fontId="21" fillId="0" borderId="98" xfId="4" applyNumberFormat="1" applyFont="1" applyFill="1" applyBorder="1"/>
    <xf numFmtId="164" fontId="21" fillId="0" borderId="52" xfId="4" applyNumberFormat="1" applyFont="1" applyFill="1" applyBorder="1"/>
    <xf numFmtId="37" fontId="8" fillId="0" borderId="128" xfId="1" applyNumberFormat="1" applyFont="1" applyBorder="1"/>
    <xf numFmtId="164" fontId="21" fillId="0" borderId="102" xfId="4" applyNumberFormat="1" applyFont="1" applyFill="1" applyBorder="1"/>
    <xf numFmtId="164" fontId="21" fillId="0" borderId="100" xfId="4" applyNumberFormat="1" applyFont="1" applyFill="1" applyBorder="1"/>
    <xf numFmtId="164" fontId="21" fillId="0" borderId="104" xfId="4" applyNumberFormat="1" applyFont="1" applyFill="1" applyBorder="1"/>
    <xf numFmtId="37" fontId="10" fillId="0" borderId="74" xfId="1" applyNumberFormat="1" applyFont="1" applyBorder="1"/>
    <xf numFmtId="164" fontId="21" fillId="0" borderId="82" xfId="4" applyNumberFormat="1" applyFont="1" applyFill="1" applyBorder="1"/>
    <xf numFmtId="37" fontId="8" fillId="0" borderId="129" xfId="1" applyNumberFormat="1" applyFont="1" applyBorder="1"/>
    <xf numFmtId="164" fontId="21" fillId="0" borderId="103" xfId="4" applyNumberFormat="1" applyFont="1" applyFill="1" applyBorder="1"/>
    <xf numFmtId="37" fontId="10" fillId="0" borderId="84" xfId="1" applyNumberFormat="1" applyFont="1" applyBorder="1"/>
    <xf numFmtId="164" fontId="22" fillId="0" borderId="68" xfId="4" applyNumberFormat="1" applyFont="1" applyFill="1" applyBorder="1"/>
    <xf numFmtId="164" fontId="22" fillId="0" borderId="41" xfId="4" applyNumberFormat="1" applyFont="1" applyFill="1" applyBorder="1"/>
    <xf numFmtId="164" fontId="22" fillId="0" borderId="70" xfId="4" applyNumberFormat="1" applyFont="1" applyFill="1" applyBorder="1"/>
    <xf numFmtId="0" fontId="8" fillId="0" borderId="33" xfId="1" applyFont="1" applyBorder="1"/>
    <xf numFmtId="0" fontId="8" fillId="0" borderId="71" xfId="1" applyFont="1" applyBorder="1"/>
    <xf numFmtId="0" fontId="8" fillId="0" borderId="74" xfId="1" applyFont="1" applyBorder="1"/>
    <xf numFmtId="0" fontId="8" fillId="0" borderId="78" xfId="1" applyFont="1" applyBorder="1"/>
    <xf numFmtId="0" fontId="2" fillId="0" borderId="85" xfId="1" applyFont="1" applyBorder="1" applyAlignment="1">
      <alignment wrapText="1"/>
    </xf>
    <xf numFmtId="0" fontId="8" fillId="0" borderId="0" xfId="1" applyFont="1"/>
    <xf numFmtId="0" fontId="2" fillId="0" borderId="77" xfId="1" applyFont="1" applyBorder="1" applyAlignment="1">
      <alignment wrapText="1"/>
    </xf>
    <xf numFmtId="164" fontId="22" fillId="0" borderId="130" xfId="4" applyNumberFormat="1" applyFont="1" applyFill="1" applyBorder="1"/>
    <xf numFmtId="164" fontId="22" fillId="0" borderId="131" xfId="4" applyNumberFormat="1" applyFont="1" applyFill="1" applyBorder="1"/>
    <xf numFmtId="164" fontId="22" fillId="0" borderId="108" xfId="4" applyNumberFormat="1" applyFont="1" applyFill="1" applyBorder="1"/>
    <xf numFmtId="164" fontId="22" fillId="0" borderId="132" xfId="4" applyNumberFormat="1" applyFont="1" applyFill="1" applyBorder="1"/>
    <xf numFmtId="164" fontId="22" fillId="0" borderId="107" xfId="4" applyNumberFormat="1" applyFont="1" applyFill="1" applyBorder="1"/>
    <xf numFmtId="37" fontId="10" fillId="0" borderId="67" xfId="1" applyNumberFormat="1" applyFont="1" applyBorder="1" applyAlignment="1">
      <alignment horizontal="center" vertical="center"/>
    </xf>
    <xf numFmtId="37" fontId="10" fillId="0" borderId="68" xfId="1" applyNumberFormat="1" applyFont="1" applyBorder="1" applyAlignment="1">
      <alignment horizontal="center" vertical="center"/>
    </xf>
    <xf numFmtId="37" fontId="10" fillId="0" borderId="69" xfId="1" applyNumberFormat="1" applyFont="1" applyBorder="1" applyAlignment="1">
      <alignment horizontal="center" vertical="center"/>
    </xf>
    <xf numFmtId="37" fontId="10" fillId="0" borderId="70" xfId="1" applyNumberFormat="1" applyFont="1" applyBorder="1" applyAlignment="1">
      <alignment horizontal="center" vertical="center"/>
    </xf>
    <xf numFmtId="37" fontId="81" fillId="0" borderId="71" xfId="1" applyNumberFormat="1" applyFont="1" applyBorder="1"/>
    <xf numFmtId="37" fontId="19" fillId="0" borderId="133" xfId="1" applyNumberFormat="1" applyFont="1" applyBorder="1"/>
    <xf numFmtId="37" fontId="35" fillId="0" borderId="74" xfId="1" applyNumberFormat="1" applyFont="1" applyBorder="1"/>
    <xf numFmtId="164" fontId="21" fillId="0" borderId="20" xfId="4" applyNumberFormat="1" applyFont="1" applyFill="1" applyBorder="1"/>
    <xf numFmtId="164" fontId="21" fillId="0" borderId="24" xfId="4" applyNumberFormat="1" applyFont="1" applyFill="1" applyBorder="1"/>
    <xf numFmtId="37" fontId="35" fillId="0" borderId="83" xfId="1" applyNumberFormat="1" applyFont="1" applyBorder="1"/>
    <xf numFmtId="164" fontId="21" fillId="0" borderId="50" xfId="4" applyNumberFormat="1" applyFont="1" applyFill="1" applyBorder="1"/>
    <xf numFmtId="164" fontId="21" fillId="0" borderId="134" xfId="4" applyNumberFormat="1" applyFont="1" applyFill="1" applyBorder="1"/>
    <xf numFmtId="37" fontId="35" fillId="0" borderId="128" xfId="1" applyNumberFormat="1" applyFont="1" applyBorder="1"/>
    <xf numFmtId="164" fontId="21" fillId="0" borderId="101" xfId="4" applyNumberFormat="1" applyFont="1" applyFill="1" applyBorder="1"/>
    <xf numFmtId="164" fontId="21" fillId="0" borderId="135" xfId="4" applyNumberFormat="1" applyFont="1" applyFill="1" applyBorder="1"/>
    <xf numFmtId="37" fontId="81" fillId="0" borderId="74" xfId="1" applyNumberFormat="1" applyFont="1" applyBorder="1"/>
    <xf numFmtId="37" fontId="35" fillId="0" borderId="136" xfId="1" applyNumberFormat="1" applyFont="1" applyBorder="1"/>
    <xf numFmtId="37" fontId="81" fillId="0" borderId="84" xfId="1" applyNumberFormat="1" applyFont="1" applyBorder="1"/>
    <xf numFmtId="164" fontId="22" fillId="0" borderId="69" xfId="4" applyNumberFormat="1" applyFont="1" applyFill="1" applyBorder="1"/>
    <xf numFmtId="164" fontId="22" fillId="0" borderId="137" xfId="4" applyNumberFormat="1" applyFont="1" applyFill="1" applyBorder="1"/>
    <xf numFmtId="0" fontId="35" fillId="0" borderId="71" xfId="1" applyFont="1" applyBorder="1"/>
    <xf numFmtId="0" fontId="36" fillId="0" borderId="86" xfId="1" applyFont="1" applyBorder="1" applyAlignment="1">
      <alignment wrapText="1"/>
    </xf>
    <xf numFmtId="0" fontId="35" fillId="0" borderId="85" xfId="1" applyFont="1" applyBorder="1" applyAlignment="1">
      <alignment wrapText="1"/>
    </xf>
    <xf numFmtId="171" fontId="21" fillId="0" borderId="41" xfId="6" applyNumberFormat="1" applyFont="1" applyFill="1" applyBorder="1"/>
    <xf numFmtId="171" fontId="21" fillId="0" borderId="69" xfId="6" applyNumberFormat="1" applyFont="1" applyFill="1" applyBorder="1"/>
    <xf numFmtId="171" fontId="21" fillId="0" borderId="67" xfId="6" applyNumberFormat="1" applyFont="1" applyFill="1" applyBorder="1"/>
    <xf numFmtId="171" fontId="21" fillId="0" borderId="68" xfId="6" applyNumberFormat="1" applyFont="1" applyFill="1" applyBorder="1"/>
    <xf numFmtId="171" fontId="21" fillId="0" borderId="70" xfId="6" applyNumberFormat="1" applyFont="1" applyFill="1" applyBorder="1"/>
    <xf numFmtId="171" fontId="21" fillId="0" borderId="68" xfId="5" applyNumberFormat="1" applyFont="1" applyFill="1" applyBorder="1"/>
    <xf numFmtId="171" fontId="21" fillId="0" borderId="70" xfId="5" applyNumberFormat="1" applyFont="1" applyFill="1" applyBorder="1"/>
    <xf numFmtId="0" fontId="8" fillId="0" borderId="34" xfId="1" applyFont="1" applyBorder="1"/>
    <xf numFmtId="164" fontId="85" fillId="0" borderId="5" xfId="4" applyNumberFormat="1" applyFont="1" applyFill="1" applyBorder="1"/>
    <xf numFmtId="164" fontId="21" fillId="0" borderId="39" xfId="4" applyNumberFormat="1" applyFont="1" applyFill="1" applyBorder="1"/>
    <xf numFmtId="164" fontId="21" fillId="0" borderId="40" xfId="4" applyNumberFormat="1" applyFont="1" applyFill="1" applyBorder="1"/>
    <xf numFmtId="164" fontId="21" fillId="0" borderId="38" xfId="4" applyNumberFormat="1" applyFont="1" applyFill="1" applyBorder="1"/>
    <xf numFmtId="164" fontId="21" fillId="0" borderId="37" xfId="4" applyNumberFormat="1" applyFont="1" applyFill="1" applyBorder="1"/>
    <xf numFmtId="164" fontId="21" fillId="0" borderId="138" xfId="4" applyNumberFormat="1" applyFont="1" applyFill="1" applyBorder="1"/>
    <xf numFmtId="164" fontId="21" fillId="0" borderId="139" xfId="4" applyNumberFormat="1" applyFont="1" applyFill="1" applyBorder="1"/>
    <xf numFmtId="164" fontId="21" fillId="0" borderId="140" xfId="4" applyNumberFormat="1" applyFont="1" applyFill="1" applyBorder="1"/>
    <xf numFmtId="164" fontId="21" fillId="0" borderId="141" xfId="4" applyNumberFormat="1" applyFont="1" applyFill="1" applyBorder="1"/>
    <xf numFmtId="164" fontId="21" fillId="0" borderId="51" xfId="4" applyNumberFormat="1" applyFont="1" applyFill="1" applyBorder="1"/>
    <xf numFmtId="0" fontId="81" fillId="0" borderId="84" xfId="1" applyFont="1" applyBorder="1"/>
    <xf numFmtId="164" fontId="22" fillId="0" borderId="127" xfId="4" applyNumberFormat="1" applyFont="1" applyFill="1" applyBorder="1"/>
    <xf numFmtId="164" fontId="22" fillId="0" borderId="126" xfId="4" applyNumberFormat="1" applyFont="1" applyFill="1" applyBorder="1"/>
    <xf numFmtId="164" fontId="22" fillId="0" borderId="142" xfId="4" applyNumberFormat="1" applyFont="1" applyFill="1" applyBorder="1"/>
    <xf numFmtId="164" fontId="22" fillId="0" borderId="96" xfId="4" applyNumberFormat="1" applyFont="1" applyFill="1" applyBorder="1"/>
    <xf numFmtId="164" fontId="22" fillId="0" borderId="97" xfId="4" applyNumberFormat="1" applyFont="1" applyFill="1" applyBorder="1"/>
    <xf numFmtId="164" fontId="21" fillId="0" borderId="22" xfId="4" applyNumberFormat="1" applyFont="1" applyFill="1" applyBorder="1"/>
    <xf numFmtId="0" fontId="35" fillId="0" borderId="129" xfId="1" applyFont="1" applyBorder="1"/>
    <xf numFmtId="164" fontId="21" fillId="0" borderId="143" xfId="4" applyNumberFormat="1" applyFont="1" applyFill="1" applyBorder="1"/>
    <xf numFmtId="164" fontId="21" fillId="0" borderId="144" xfId="4" applyNumberFormat="1" applyFont="1" applyFill="1" applyBorder="1"/>
    <xf numFmtId="164" fontId="21" fillId="0" borderId="59" xfId="4" applyNumberFormat="1" applyFont="1" applyFill="1" applyBorder="1"/>
    <xf numFmtId="164" fontId="21" fillId="0" borderId="145" xfId="4" applyNumberFormat="1" applyFont="1" applyFill="1" applyBorder="1"/>
    <xf numFmtId="164" fontId="21" fillId="0" borderId="146" xfId="4" applyNumberFormat="1" applyFont="1" applyFill="1" applyBorder="1"/>
    <xf numFmtId="0" fontId="33" fillId="0" borderId="5" xfId="0" applyFont="1" applyBorder="1" applyAlignment="1">
      <alignment horizontal="center" vertical="center"/>
    </xf>
    <xf numFmtId="0" fontId="9" fillId="0" borderId="6" xfId="3" applyFont="1" applyBorder="1"/>
    <xf numFmtId="0" fontId="10" fillId="0" borderId="77" xfId="3" applyFont="1" applyBorder="1"/>
    <xf numFmtId="37" fontId="10" fillId="0" borderId="127" xfId="3" applyNumberFormat="1" applyFont="1" applyBorder="1" applyAlignment="1">
      <alignment horizontal="center"/>
    </xf>
    <xf numFmtId="37" fontId="10" fillId="0" borderId="126" xfId="3" applyNumberFormat="1" applyFont="1" applyBorder="1" applyAlignment="1">
      <alignment horizontal="center"/>
    </xf>
    <xf numFmtId="0" fontId="10" fillId="0" borderId="127" xfId="3" applyFont="1" applyBorder="1" applyAlignment="1">
      <alignment horizontal="center"/>
    </xf>
    <xf numFmtId="0" fontId="10" fillId="0" borderId="96" xfId="3" applyFont="1" applyBorder="1" applyAlignment="1">
      <alignment horizontal="center"/>
    </xf>
    <xf numFmtId="0" fontId="10" fillId="0" borderId="97" xfId="3" applyFont="1" applyBorder="1" applyAlignment="1">
      <alignment horizontal="center"/>
    </xf>
    <xf numFmtId="0" fontId="10" fillId="0" borderId="71" xfId="3" applyFont="1" applyBorder="1"/>
    <xf numFmtId="0" fontId="9" fillId="0" borderId="38" xfId="3" applyFont="1" applyBorder="1"/>
    <xf numFmtId="0" fontId="9" fillId="0" borderId="40" xfId="3" applyFont="1" applyBorder="1"/>
    <xf numFmtId="0" fontId="9" fillId="0" borderId="13" xfId="3" applyFont="1" applyBorder="1"/>
    <xf numFmtId="0" fontId="9" fillId="0" borderId="39" xfId="3" applyFont="1" applyBorder="1"/>
    <xf numFmtId="0" fontId="9" fillId="0" borderId="37" xfId="3" applyFont="1" applyBorder="1"/>
    <xf numFmtId="0" fontId="8" fillId="0" borderId="83" xfId="3" applyFont="1" applyBorder="1" applyAlignment="1">
      <alignment wrapText="1"/>
    </xf>
    <xf numFmtId="0" fontId="10" fillId="0" borderId="136" xfId="3" applyFont="1" applyBorder="1"/>
    <xf numFmtId="164" fontId="22" fillId="0" borderId="100" xfId="4" applyNumberFormat="1" applyFont="1" applyFill="1" applyBorder="1"/>
    <xf numFmtId="164" fontId="22" fillId="0" borderId="102" xfId="4" applyNumberFormat="1" applyFont="1" applyFill="1" applyBorder="1"/>
    <xf numFmtId="164" fontId="22" fillId="0" borderId="103" xfId="4" applyNumberFormat="1" applyFont="1" applyFill="1" applyBorder="1"/>
    <xf numFmtId="0" fontId="10" fillId="0" borderId="129" xfId="3" applyFont="1" applyBorder="1"/>
    <xf numFmtId="164" fontId="21" fillId="0" borderId="99" xfId="4" applyNumberFormat="1" applyFont="1" applyFill="1" applyBorder="1"/>
    <xf numFmtId="164" fontId="21" fillId="0" borderId="80" xfId="4" applyNumberFormat="1" applyFont="1" applyFill="1" applyBorder="1"/>
    <xf numFmtId="164" fontId="21" fillId="0" borderId="81" xfId="4" applyNumberFormat="1" applyFont="1" applyFill="1" applyBorder="1"/>
    <xf numFmtId="0" fontId="10" fillId="0" borderId="128" xfId="3" applyFont="1" applyBorder="1"/>
    <xf numFmtId="0" fontId="10" fillId="0" borderId="74" xfId="3" applyFont="1" applyBorder="1"/>
    <xf numFmtId="164" fontId="22" fillId="0" borderId="19" xfId="4" applyNumberFormat="1" applyFont="1" applyFill="1" applyBorder="1"/>
    <xf numFmtId="164" fontId="22" fillId="0" borderId="75" xfId="4" applyNumberFormat="1" applyFont="1" applyFill="1" applyBorder="1"/>
    <xf numFmtId="164" fontId="22" fillId="0" borderId="18" xfId="4" applyNumberFormat="1" applyFont="1" applyFill="1" applyBorder="1"/>
    <xf numFmtId="164" fontId="22" fillId="0" borderId="21" xfId="4" applyNumberFormat="1" applyFont="1" applyFill="1" applyBorder="1"/>
    <xf numFmtId="164" fontId="22" fillId="0" borderId="104" xfId="4" applyNumberFormat="1" applyFont="1" applyFill="1" applyBorder="1"/>
    <xf numFmtId="0" fontId="10" fillId="0" borderId="84" xfId="3" applyFont="1" applyBorder="1"/>
    <xf numFmtId="37" fontId="84" fillId="0" borderId="25" xfId="3" applyNumberFormat="1" applyFont="1" applyBorder="1" applyAlignment="1">
      <alignment horizontal="center"/>
    </xf>
    <xf numFmtId="37" fontId="84" fillId="0" borderId="5" xfId="3" applyNumberFormat="1" applyFont="1" applyBorder="1" applyAlignment="1">
      <alignment horizontal="center"/>
    </xf>
    <xf numFmtId="0" fontId="84" fillId="0" borderId="5" xfId="3" applyFont="1" applyBorder="1" applyAlignment="1">
      <alignment horizontal="center"/>
    </xf>
    <xf numFmtId="0" fontId="83" fillId="0" borderId="0" xfId="0" applyFont="1" applyAlignment="1">
      <alignment horizontal="left"/>
    </xf>
    <xf numFmtId="0" fontId="26" fillId="0" borderId="1" xfId="0" applyFont="1" applyBorder="1" applyAlignment="1">
      <alignment vertical="center"/>
    </xf>
    <xf numFmtId="0" fontId="19" fillId="0" borderId="6" xfId="1" applyFont="1" applyBorder="1"/>
    <xf numFmtId="0" fontId="81" fillId="0" borderId="127" xfId="3" applyFont="1" applyBorder="1" applyAlignment="1">
      <alignment horizontal="center" vertical="center"/>
    </xf>
    <xf numFmtId="0" fontId="81" fillId="0" borderId="96" xfId="3" applyFont="1" applyBorder="1" applyAlignment="1">
      <alignment horizontal="center" vertical="center"/>
    </xf>
    <xf numFmtId="0" fontId="81" fillId="0" borderId="97" xfId="3" applyFont="1" applyBorder="1" applyAlignment="1">
      <alignment horizontal="center" vertical="center"/>
    </xf>
    <xf numFmtId="0" fontId="8" fillId="0" borderId="74" xfId="1" applyFont="1" applyBorder="1" applyAlignment="1">
      <alignment horizontal="left"/>
    </xf>
    <xf numFmtId="0" fontId="10" fillId="0" borderId="74" xfId="1" applyFont="1" applyBorder="1"/>
    <xf numFmtId="0" fontId="8" fillId="0" borderId="83" xfId="1" applyFont="1" applyBorder="1"/>
    <xf numFmtId="0" fontId="10" fillId="0" borderId="136" xfId="1" applyFont="1" applyBorder="1"/>
    <xf numFmtId="164" fontId="22" fillId="0" borderId="101" xfId="4" applyNumberFormat="1" applyFont="1" applyFill="1" applyBorder="1"/>
    <xf numFmtId="0" fontId="8" fillId="0" borderId="136" xfId="1" applyFont="1" applyBorder="1"/>
    <xf numFmtId="0" fontId="18" fillId="0" borderId="129" xfId="1" applyFont="1" applyBorder="1"/>
    <xf numFmtId="164" fontId="21" fillId="0" borderId="72" xfId="4" applyNumberFormat="1" applyFont="1" applyFill="1" applyBorder="1"/>
    <xf numFmtId="164" fontId="21" fillId="0" borderId="73" xfId="4" applyNumberFormat="1" applyFont="1" applyFill="1" applyBorder="1"/>
    <xf numFmtId="0" fontId="10" fillId="0" borderId="129" xfId="1" applyFont="1" applyBorder="1"/>
    <xf numFmtId="0" fontId="8" fillId="0" borderId="74" xfId="1" applyFont="1" applyBorder="1" applyAlignment="1">
      <alignment horizontal="left" wrapText="1"/>
    </xf>
    <xf numFmtId="0" fontId="8" fillId="0" borderId="86" xfId="1" applyFont="1" applyBorder="1"/>
    <xf numFmtId="0" fontId="8" fillId="0" borderId="147" xfId="1" applyFont="1" applyBorder="1"/>
    <xf numFmtId="0" fontId="10" fillId="0" borderId="74" xfId="1" applyFont="1" applyBorder="1" applyAlignment="1">
      <alignment horizontal="left" wrapText="1"/>
    </xf>
    <xf numFmtId="0" fontId="10" fillId="0" borderId="147" xfId="1" applyFont="1" applyBorder="1"/>
    <xf numFmtId="0" fontId="10" fillId="0" borderId="84" xfId="1" applyFont="1" applyBorder="1"/>
    <xf numFmtId="0" fontId="10" fillId="0" borderId="33" xfId="1" applyFont="1" applyBorder="1"/>
    <xf numFmtId="0" fontId="10" fillId="0" borderId="77" xfId="1" applyFont="1" applyBorder="1"/>
    <xf numFmtId="164" fontId="21" fillId="4" borderId="46" xfId="4" applyNumberFormat="1" applyFont="1" applyFill="1" applyBorder="1"/>
    <xf numFmtId="164" fontId="21" fillId="4" borderId="47" xfId="4" applyNumberFormat="1" applyFont="1" applyFill="1" applyBorder="1"/>
    <xf numFmtId="164" fontId="21" fillId="4" borderId="48" xfId="4" applyNumberFormat="1" applyFont="1" applyFill="1" applyBorder="1"/>
    <xf numFmtId="164" fontId="21" fillId="5" borderId="46" xfId="4" applyNumberFormat="1" applyFont="1" applyFill="1" applyBorder="1"/>
    <xf numFmtId="164" fontId="21" fillId="5" borderId="47" xfId="4" applyNumberFormat="1" applyFont="1" applyFill="1" applyBorder="1"/>
    <xf numFmtId="164" fontId="21" fillId="5" borderId="48" xfId="4" applyNumberFormat="1" applyFont="1" applyFill="1" applyBorder="1"/>
    <xf numFmtId="0" fontId="10" fillId="0" borderId="85" xfId="1" applyFont="1" applyBorder="1"/>
    <xf numFmtId="0" fontId="26" fillId="0" borderId="0" xfId="0" applyFont="1"/>
    <xf numFmtId="0" fontId="9" fillId="0" borderId="1" xfId="1" applyFont="1" applyBorder="1"/>
    <xf numFmtId="0" fontId="80" fillId="0" borderId="6" xfId="1" applyFont="1" applyBorder="1"/>
    <xf numFmtId="0" fontId="10" fillId="0" borderId="148" xfId="1" applyFont="1" applyBorder="1" applyAlignment="1">
      <alignment horizontal="center" vertical="center"/>
    </xf>
    <xf numFmtId="0" fontId="10" fillId="0" borderId="149" xfId="1" applyFont="1" applyBorder="1" applyAlignment="1">
      <alignment horizontal="center" vertical="center"/>
    </xf>
    <xf numFmtId="0" fontId="10" fillId="0" borderId="109" xfId="1" applyFont="1" applyBorder="1" applyAlignment="1">
      <alignment horizontal="center" vertical="center"/>
    </xf>
    <xf numFmtId="0" fontId="10" fillId="0" borderId="130" xfId="1" applyFont="1" applyBorder="1" applyAlignment="1">
      <alignment horizontal="center" vertical="center"/>
    </xf>
    <xf numFmtId="0" fontId="10" fillId="0" borderId="132" xfId="1" applyFont="1" applyBorder="1" applyAlignment="1">
      <alignment horizontal="center" vertical="center"/>
    </xf>
    <xf numFmtId="0" fontId="10" fillId="0" borderId="71" xfId="1" applyFont="1" applyBorder="1"/>
    <xf numFmtId="164" fontId="22" fillId="0" borderId="38" xfId="4" applyNumberFormat="1" applyFont="1" applyFill="1" applyBorder="1" applyAlignment="1"/>
    <xf numFmtId="164" fontId="22" fillId="0" borderId="39" xfId="4" applyNumberFormat="1" applyFont="1" applyFill="1" applyBorder="1" applyAlignment="1"/>
    <xf numFmtId="164" fontId="22" fillId="0" borderId="37" xfId="4" applyNumberFormat="1" applyFont="1" applyFill="1" applyBorder="1" applyAlignment="1"/>
    <xf numFmtId="164" fontId="22" fillId="0" borderId="88" xfId="4" applyNumberFormat="1" applyFont="1" applyFill="1" applyBorder="1" applyAlignment="1"/>
    <xf numFmtId="164" fontId="22" fillId="0" borderId="19" xfId="4" applyNumberFormat="1" applyFont="1" applyFill="1" applyBorder="1" applyAlignment="1"/>
    <xf numFmtId="164" fontId="22" fillId="0" borderId="20" xfId="4" applyNumberFormat="1" applyFont="1" applyFill="1" applyBorder="1" applyAlignment="1"/>
    <xf numFmtId="164" fontId="22" fillId="0" borderId="21" xfId="4" applyNumberFormat="1" applyFont="1" applyFill="1" applyBorder="1" applyAlignment="1"/>
    <xf numFmtId="164" fontId="22" fillId="0" borderId="38" xfId="4" applyNumberFormat="1" applyFont="1" applyFill="1" applyBorder="1"/>
    <xf numFmtId="164" fontId="22" fillId="0" borderId="37" xfId="4" applyNumberFormat="1" applyFont="1" applyFill="1" applyBorder="1"/>
    <xf numFmtId="0" fontId="8" fillId="0" borderId="78" xfId="1" applyFont="1" applyBorder="1" applyAlignment="1">
      <alignment wrapText="1"/>
    </xf>
    <xf numFmtId="0" fontId="10" fillId="0" borderId="86" xfId="1" applyFont="1" applyBorder="1"/>
    <xf numFmtId="0" fontId="10" fillId="0" borderId="79" xfId="1" applyFont="1" applyBorder="1"/>
    <xf numFmtId="164" fontId="22" fillId="0" borderId="72" xfId="4" applyNumberFormat="1" applyFont="1" applyFill="1" applyBorder="1"/>
    <xf numFmtId="164" fontId="22" fillId="0" borderId="73" xfId="4" applyNumberFormat="1" applyFont="1" applyFill="1" applyBorder="1"/>
    <xf numFmtId="164" fontId="22" fillId="0" borderId="80" xfId="4" applyNumberFormat="1" applyFont="1" applyFill="1" applyBorder="1"/>
    <xf numFmtId="164" fontId="22" fillId="0" borderId="99" xfId="4" applyNumberFormat="1" applyFont="1" applyFill="1" applyBorder="1"/>
    <xf numFmtId="164" fontId="22" fillId="0" borderId="81" xfId="4" applyNumberFormat="1" applyFont="1" applyFill="1" applyBorder="1"/>
    <xf numFmtId="0" fontId="8" fillId="0" borderId="74" xfId="1" applyFont="1" applyBorder="1" applyAlignment="1">
      <alignment wrapText="1"/>
    </xf>
    <xf numFmtId="0" fontId="10" fillId="0" borderId="86" xfId="1" applyFont="1" applyBorder="1" applyAlignment="1">
      <alignment horizontal="left" wrapText="1"/>
    </xf>
    <xf numFmtId="0" fontId="10" fillId="0" borderId="79" xfId="1" applyFont="1" applyBorder="1" applyAlignment="1">
      <alignment horizontal="left"/>
    </xf>
    <xf numFmtId="164" fontId="76" fillId="0" borderId="19" xfId="8" applyNumberFormat="1" applyFont="1" applyFill="1" applyBorder="1" applyProtection="1"/>
    <xf numFmtId="164" fontId="76" fillId="0" borderId="20" xfId="8" applyNumberFormat="1" applyFont="1" applyFill="1" applyBorder="1" applyProtection="1"/>
    <xf numFmtId="164" fontId="76" fillId="0" borderId="21" xfId="8" applyNumberFormat="1" applyFont="1" applyFill="1" applyBorder="1" applyProtection="1"/>
    <xf numFmtId="0" fontId="79" fillId="0" borderId="0" xfId="0" applyFont="1" applyAlignment="1">
      <alignment horizontal="center" vertical="center"/>
    </xf>
    <xf numFmtId="0" fontId="78" fillId="0" borderId="1" xfId="3" applyFont="1" applyBorder="1"/>
    <xf numFmtId="0" fontId="10" fillId="0" borderId="95" xfId="3" applyFont="1" applyBorder="1" applyAlignment="1">
      <alignment horizontal="center" vertical="center"/>
    </xf>
    <xf numFmtId="0" fontId="10" fillId="0" borderId="150" xfId="3" applyFont="1" applyBorder="1" applyAlignment="1">
      <alignment horizontal="center" vertical="center"/>
    </xf>
    <xf numFmtId="0" fontId="10" fillId="0" borderId="96" xfId="3" applyFont="1" applyBorder="1" applyAlignment="1">
      <alignment horizontal="center" vertical="center"/>
    </xf>
    <xf numFmtId="0" fontId="10" fillId="0" borderId="127" xfId="3" applyFont="1" applyBorder="1" applyAlignment="1">
      <alignment horizontal="center" vertical="center"/>
    </xf>
    <xf numFmtId="0" fontId="10" fillId="0" borderId="97" xfId="3" applyFont="1" applyBorder="1" applyAlignment="1">
      <alignment horizontal="center" vertical="center"/>
    </xf>
    <xf numFmtId="0" fontId="10" fillId="0" borderId="126" xfId="3" applyFont="1" applyBorder="1" applyAlignment="1">
      <alignment horizontal="center" vertical="center"/>
    </xf>
    <xf numFmtId="0" fontId="10" fillId="0" borderId="110" xfId="3" applyFont="1" applyBorder="1"/>
    <xf numFmtId="164" fontId="73" fillId="0" borderId="151" xfId="8" applyNumberFormat="1" applyFont="1" applyFill="1" applyBorder="1" applyProtection="1"/>
    <xf numFmtId="164" fontId="73" fillId="0" borderId="152" xfId="8" applyNumberFormat="1" applyFont="1" applyFill="1" applyBorder="1" applyProtection="1"/>
    <xf numFmtId="164" fontId="73" fillId="0" borderId="153" xfId="8" applyNumberFormat="1" applyFont="1" applyFill="1" applyBorder="1" applyProtection="1"/>
    <xf numFmtId="164" fontId="73" fillId="0" borderId="154" xfId="8" applyNumberFormat="1" applyFont="1" applyFill="1" applyBorder="1" applyProtection="1"/>
    <xf numFmtId="164" fontId="76" fillId="0" borderId="72" xfId="16" applyNumberFormat="1" applyFont="1" applyFill="1" applyBorder="1" applyProtection="1"/>
    <xf numFmtId="164" fontId="76" fillId="0" borderId="81" xfId="16" applyNumberFormat="1" applyFont="1" applyFill="1" applyBorder="1" applyProtection="1"/>
    <xf numFmtId="164" fontId="76" fillId="0" borderId="58" xfId="16" applyNumberFormat="1" applyFont="1" applyFill="1" applyBorder="1" applyProtection="1"/>
    <xf numFmtId="164" fontId="76" fillId="0" borderId="80" xfId="16" applyNumberFormat="1" applyFont="1" applyFill="1" applyBorder="1" applyProtection="1"/>
    <xf numFmtId="164" fontId="76" fillId="0" borderId="73" xfId="16" applyNumberFormat="1" applyFont="1" applyFill="1" applyBorder="1" applyProtection="1"/>
    <xf numFmtId="164" fontId="76" fillId="0" borderId="80" xfId="3" applyNumberFormat="1" applyFont="1" applyBorder="1"/>
    <xf numFmtId="164" fontId="76" fillId="0" borderId="81" xfId="3" applyNumberFormat="1" applyFont="1" applyBorder="1"/>
    <xf numFmtId="164" fontId="76" fillId="0" borderId="73" xfId="3" applyNumberFormat="1" applyFont="1" applyBorder="1"/>
    <xf numFmtId="164" fontId="76" fillId="0" borderId="22" xfId="8" applyNumberFormat="1" applyFont="1" applyFill="1" applyBorder="1" applyProtection="1"/>
    <xf numFmtId="164" fontId="76" fillId="0" borderId="18" xfId="8" applyNumberFormat="1" applyFont="1" applyFill="1" applyBorder="1" applyProtection="1"/>
    <xf numFmtId="164" fontId="76" fillId="0" borderId="19" xfId="3" applyNumberFormat="1" applyFont="1" applyBorder="1"/>
    <xf numFmtId="164" fontId="76" fillId="0" borderId="22" xfId="3" applyNumberFormat="1" applyFont="1" applyBorder="1"/>
    <xf numFmtId="164" fontId="76" fillId="0" borderId="21" xfId="3" applyNumberFormat="1" applyFont="1" applyBorder="1"/>
    <xf numFmtId="164" fontId="73" fillId="0" borderId="155" xfId="8" applyNumberFormat="1" applyFont="1" applyFill="1" applyBorder="1" applyProtection="1"/>
    <xf numFmtId="164" fontId="73" fillId="0" borderId="156" xfId="8" applyNumberFormat="1" applyFont="1" applyFill="1" applyBorder="1" applyProtection="1"/>
    <xf numFmtId="164" fontId="73" fillId="0" borderId="157" xfId="8" applyNumberFormat="1" applyFont="1" applyFill="1" applyBorder="1" applyProtection="1"/>
    <xf numFmtId="164" fontId="73" fillId="0" borderId="158" xfId="8" applyNumberFormat="1" applyFont="1" applyFill="1" applyBorder="1" applyProtection="1"/>
    <xf numFmtId="164" fontId="73" fillId="0" borderId="20" xfId="8" applyNumberFormat="1" applyFont="1" applyFill="1" applyBorder="1" applyProtection="1"/>
    <xf numFmtId="164" fontId="73" fillId="0" borderId="22" xfId="8" applyNumberFormat="1" applyFont="1" applyFill="1" applyBorder="1" applyProtection="1"/>
    <xf numFmtId="164" fontId="73" fillId="0" borderId="18" xfId="8" applyNumberFormat="1" applyFont="1" applyFill="1" applyBorder="1" applyProtection="1"/>
    <xf numFmtId="164" fontId="73" fillId="0" borderId="19" xfId="8" applyNumberFormat="1" applyFont="1" applyFill="1" applyBorder="1" applyProtection="1"/>
    <xf numFmtId="164" fontId="73" fillId="0" borderId="21" xfId="8" applyNumberFormat="1" applyFont="1" applyFill="1" applyBorder="1" applyProtection="1"/>
    <xf numFmtId="164" fontId="73" fillId="0" borderId="19" xfId="3" applyNumberFormat="1" applyFont="1" applyBorder="1"/>
    <xf numFmtId="164" fontId="73" fillId="0" borderId="22" xfId="3" applyNumberFormat="1" applyFont="1" applyBorder="1"/>
    <xf numFmtId="164" fontId="73" fillId="0" borderId="21" xfId="3" applyNumberFormat="1" applyFont="1" applyBorder="1"/>
    <xf numFmtId="164" fontId="76" fillId="0" borderId="20" xfId="3" applyNumberFormat="1" applyFont="1" applyBorder="1"/>
    <xf numFmtId="164" fontId="76" fillId="0" borderId="49" xfId="8" applyNumberFormat="1" applyFont="1" applyFill="1" applyBorder="1" applyProtection="1"/>
    <xf numFmtId="164" fontId="76" fillId="0" borderId="82" xfId="8" applyNumberFormat="1" applyFont="1" applyFill="1" applyBorder="1" applyProtection="1"/>
    <xf numFmtId="164" fontId="76" fillId="0" borderId="48" xfId="8" applyNumberFormat="1" applyFont="1" applyFill="1" applyBorder="1" applyAlignment="1" applyProtection="1"/>
    <xf numFmtId="164" fontId="76" fillId="0" borderId="49" xfId="8" applyNumberFormat="1" applyFont="1" applyFill="1" applyBorder="1" applyAlignment="1" applyProtection="1"/>
    <xf numFmtId="164" fontId="76" fillId="0" borderId="50" xfId="8" applyNumberFormat="1" applyFont="1" applyFill="1" applyBorder="1" applyAlignment="1" applyProtection="1"/>
    <xf numFmtId="164" fontId="76" fillId="0" borderId="52" xfId="8" applyNumberFormat="1" applyFont="1" applyFill="1" applyBorder="1" applyAlignment="1" applyProtection="1"/>
    <xf numFmtId="164" fontId="76" fillId="0" borderId="49" xfId="3" applyNumberFormat="1" applyFont="1" applyBorder="1"/>
    <xf numFmtId="164" fontId="76" fillId="0" borderId="82" xfId="3" applyNumberFormat="1" applyFont="1" applyBorder="1"/>
    <xf numFmtId="164" fontId="76" fillId="0" borderId="52" xfId="3" applyNumberFormat="1" applyFont="1" applyBorder="1"/>
    <xf numFmtId="164" fontId="73" fillId="0" borderId="101" xfId="8" applyNumberFormat="1" applyFont="1" applyFill="1" applyBorder="1" applyProtection="1"/>
    <xf numFmtId="164" fontId="73" fillId="0" borderId="104" xfId="8" applyNumberFormat="1" applyFont="1" applyFill="1" applyBorder="1" applyProtection="1"/>
    <xf numFmtId="164" fontId="73" fillId="0" borderId="65" xfId="8" applyNumberFormat="1" applyFont="1" applyFill="1" applyBorder="1" applyProtection="1"/>
    <xf numFmtId="164" fontId="73" fillId="0" borderId="100" xfId="8" applyNumberFormat="1" applyFont="1" applyFill="1" applyBorder="1" applyProtection="1"/>
    <xf numFmtId="164" fontId="73" fillId="0" borderId="103" xfId="8" applyNumberFormat="1" applyFont="1" applyFill="1" applyBorder="1" applyProtection="1"/>
    <xf numFmtId="164" fontId="73" fillId="0" borderId="100" xfId="3" applyNumberFormat="1" applyFont="1" applyBorder="1"/>
    <xf numFmtId="164" fontId="73" fillId="0" borderId="101" xfId="3" applyNumberFormat="1" applyFont="1" applyBorder="1"/>
    <xf numFmtId="164" fontId="73" fillId="0" borderId="103" xfId="3" applyNumberFormat="1" applyFont="1" applyBorder="1"/>
    <xf numFmtId="164" fontId="73" fillId="0" borderId="72" xfId="8" applyNumberFormat="1" applyFont="1" applyFill="1" applyBorder="1" applyProtection="1"/>
    <xf numFmtId="164" fontId="73" fillId="0" borderId="81" xfId="8" applyNumberFormat="1" applyFont="1" applyFill="1" applyBorder="1" applyProtection="1"/>
    <xf numFmtId="164" fontId="73" fillId="0" borderId="58" xfId="8" applyNumberFormat="1" applyFont="1" applyFill="1" applyBorder="1" applyProtection="1"/>
    <xf numFmtId="164" fontId="73" fillId="0" borderId="80" xfId="8" applyNumberFormat="1" applyFont="1" applyFill="1" applyBorder="1" applyProtection="1"/>
    <xf numFmtId="164" fontId="73" fillId="0" borderId="73" xfId="8" applyNumberFormat="1" applyFont="1" applyFill="1" applyBorder="1" applyProtection="1"/>
    <xf numFmtId="164" fontId="73" fillId="0" borderId="80" xfId="3" applyNumberFormat="1" applyFont="1" applyBorder="1"/>
    <xf numFmtId="164" fontId="73" fillId="0" borderId="81" xfId="3" applyNumberFormat="1" applyFont="1" applyBorder="1"/>
    <xf numFmtId="164" fontId="73" fillId="0" borderId="73" xfId="3" applyNumberFormat="1" applyFont="1" applyBorder="1"/>
    <xf numFmtId="164" fontId="76" fillId="0" borderId="138" xfId="8" applyNumberFormat="1" applyFont="1" applyFill="1" applyBorder="1" applyProtection="1"/>
    <xf numFmtId="164" fontId="76" fillId="0" borderId="51" xfId="8" applyNumberFormat="1" applyFont="1" applyFill="1" applyBorder="1" applyProtection="1"/>
    <xf numFmtId="164" fontId="76" fillId="0" borderId="141" xfId="8" applyNumberFormat="1" applyFont="1" applyFill="1" applyBorder="1" applyProtection="1"/>
    <xf numFmtId="164" fontId="76" fillId="0" borderId="139" xfId="8" applyNumberFormat="1" applyFont="1" applyFill="1" applyBorder="1" applyProtection="1"/>
    <xf numFmtId="164" fontId="76" fillId="0" borderId="143" xfId="8" applyNumberFormat="1" applyFont="1" applyFill="1" applyBorder="1" applyProtection="1"/>
    <xf numFmtId="164" fontId="76" fillId="0" borderId="144" xfId="8" applyNumberFormat="1" applyFont="1" applyFill="1" applyBorder="1" applyProtection="1"/>
    <xf numFmtId="164" fontId="76" fillId="0" borderId="59" xfId="8" applyNumberFormat="1" applyFont="1" applyFill="1" applyBorder="1" applyProtection="1"/>
    <xf numFmtId="164" fontId="76" fillId="0" borderId="145" xfId="8" applyNumberFormat="1" applyFont="1" applyFill="1" applyBorder="1" applyProtection="1"/>
    <xf numFmtId="164" fontId="76" fillId="0" borderId="146" xfId="8" applyNumberFormat="1" applyFont="1" applyFill="1" applyBorder="1" applyProtection="1"/>
    <xf numFmtId="164" fontId="76" fillId="0" borderId="145" xfId="3" applyNumberFormat="1" applyFont="1" applyBorder="1"/>
    <xf numFmtId="164" fontId="76" fillId="0" borderId="144" xfId="3" applyNumberFormat="1" applyFont="1" applyBorder="1"/>
    <xf numFmtId="164" fontId="76" fillId="0" borderId="146" xfId="3" applyNumberFormat="1" applyFont="1" applyBorder="1"/>
    <xf numFmtId="0" fontId="10" fillId="0" borderId="74" xfId="3" applyFont="1" applyBorder="1" applyAlignment="1">
      <alignment wrapText="1"/>
    </xf>
    <xf numFmtId="0" fontId="10" fillId="0" borderId="74" xfId="3" applyFont="1" applyBorder="1" applyAlignment="1">
      <alignment horizontal="left" wrapText="1"/>
    </xf>
    <xf numFmtId="0" fontId="10" fillId="0" borderId="78" xfId="3" applyFont="1" applyBorder="1" applyAlignment="1">
      <alignment horizontal="left"/>
    </xf>
    <xf numFmtId="164" fontId="73" fillId="0" borderId="50" xfId="8" applyNumberFormat="1" applyFont="1" applyFill="1" applyBorder="1" applyProtection="1"/>
    <xf numFmtId="164" fontId="73" fillId="0" borderId="52" xfId="8" applyNumberFormat="1" applyFont="1" applyFill="1" applyBorder="1" applyProtection="1"/>
    <xf numFmtId="164" fontId="73" fillId="0" borderId="49" xfId="8" applyNumberFormat="1" applyFont="1" applyFill="1" applyBorder="1" applyProtection="1"/>
    <xf numFmtId="164" fontId="73" fillId="0" borderId="82" xfId="8" applyNumberFormat="1" applyFont="1" applyFill="1" applyBorder="1" applyProtection="1"/>
    <xf numFmtId="164" fontId="73" fillId="0" borderId="159" xfId="8" applyNumberFormat="1" applyFont="1" applyFill="1" applyBorder="1" applyProtection="1"/>
    <xf numFmtId="164" fontId="73" fillId="0" borderId="160" xfId="8" applyNumberFormat="1" applyFont="1" applyFill="1" applyBorder="1" applyProtection="1"/>
    <xf numFmtId="164" fontId="73" fillId="0" borderId="161" xfId="8" applyNumberFormat="1" applyFont="1" applyFill="1" applyBorder="1" applyProtection="1"/>
    <xf numFmtId="164" fontId="73" fillId="0" borderId="162" xfId="8" applyNumberFormat="1" applyFont="1" applyFill="1" applyBorder="1" applyProtection="1"/>
    <xf numFmtId="164" fontId="73" fillId="0" borderId="163" xfId="8" applyNumberFormat="1" applyFont="1" applyFill="1" applyBorder="1" applyProtection="1"/>
    <xf numFmtId="164" fontId="73" fillId="0" borderId="164" xfId="8" applyNumberFormat="1" applyFont="1" applyFill="1" applyBorder="1" applyProtection="1"/>
    <xf numFmtId="164" fontId="73" fillId="0" borderId="165" xfId="8" applyNumberFormat="1" applyFont="1" applyFill="1" applyBorder="1" applyProtection="1"/>
    <xf numFmtId="164" fontId="73" fillId="0" borderId="166" xfId="8" applyNumberFormat="1" applyFont="1" applyFill="1" applyBorder="1" applyProtection="1"/>
    <xf numFmtId="164" fontId="76" fillId="0" borderId="72" xfId="8" applyNumberFormat="1" applyFont="1" applyFill="1" applyBorder="1" applyProtection="1"/>
    <xf numFmtId="164" fontId="76" fillId="0" borderId="73" xfId="8" applyNumberFormat="1" applyFont="1" applyFill="1" applyBorder="1" applyProtection="1"/>
    <xf numFmtId="164" fontId="76" fillId="0" borderId="80" xfId="8" applyNumberFormat="1" applyFont="1" applyFill="1" applyBorder="1" applyProtection="1"/>
    <xf numFmtId="164" fontId="76" fillId="0" borderId="81" xfId="8" applyNumberFormat="1" applyFont="1" applyFill="1" applyBorder="1" applyProtection="1"/>
    <xf numFmtId="0" fontId="10" fillId="0" borderId="76" xfId="3" applyFont="1" applyBorder="1"/>
    <xf numFmtId="164" fontId="73" fillId="0" borderId="30" xfId="8" applyNumberFormat="1" applyFont="1" applyFill="1" applyBorder="1" applyProtection="1"/>
    <xf numFmtId="164" fontId="73" fillId="0" borderId="31" xfId="8" applyNumberFormat="1" applyFont="1" applyFill="1" applyBorder="1" applyProtection="1"/>
    <xf numFmtId="164" fontId="73" fillId="0" borderId="29" xfId="8" applyNumberFormat="1" applyFont="1" applyFill="1" applyBorder="1" applyProtection="1"/>
    <xf numFmtId="164" fontId="73" fillId="0" borderId="32" xfId="8" applyNumberFormat="1" applyFont="1" applyFill="1" applyBorder="1" applyProtection="1"/>
    <xf numFmtId="164" fontId="76" fillId="0" borderId="33" xfId="3" applyNumberFormat="1" applyFont="1" applyBorder="1"/>
    <xf numFmtId="164" fontId="73" fillId="0" borderId="88" xfId="8" applyNumberFormat="1" applyFont="1" applyFill="1" applyBorder="1" applyProtection="1"/>
    <xf numFmtId="164" fontId="73" fillId="0" borderId="40" xfId="8" applyNumberFormat="1" applyFont="1" applyFill="1" applyBorder="1" applyProtection="1"/>
    <xf numFmtId="164" fontId="73" fillId="0" borderId="13" xfId="8" applyNumberFormat="1" applyFont="1" applyFill="1" applyBorder="1" applyProtection="1"/>
    <xf numFmtId="164" fontId="73" fillId="0" borderId="38" xfId="8" applyNumberFormat="1" applyFont="1" applyFill="1" applyBorder="1" applyProtection="1"/>
    <xf numFmtId="164" fontId="73" fillId="0" borderId="39" xfId="8" applyNumberFormat="1" applyFont="1" applyFill="1" applyBorder="1" applyProtection="1"/>
    <xf numFmtId="164" fontId="73" fillId="0" borderId="37" xfId="8" applyNumberFormat="1" applyFont="1" applyFill="1" applyBorder="1" applyProtection="1"/>
    <xf numFmtId="164" fontId="76" fillId="0" borderId="38" xfId="3" applyNumberFormat="1" applyFont="1" applyBorder="1"/>
    <xf numFmtId="164" fontId="76" fillId="0" borderId="37" xfId="3" applyNumberFormat="1" applyFont="1" applyBorder="1"/>
    <xf numFmtId="164" fontId="76" fillId="0" borderId="16" xfId="8" applyNumberFormat="1" applyFont="1" applyFill="1" applyBorder="1" applyProtection="1"/>
    <xf numFmtId="164" fontId="76" fillId="0" borderId="75" xfId="8" applyNumberFormat="1" applyFont="1" applyFill="1" applyBorder="1" applyProtection="1"/>
    <xf numFmtId="164" fontId="76" fillId="0" borderId="26" xfId="8" applyNumberFormat="1" applyFont="1" applyFill="1" applyBorder="1" applyProtection="1"/>
    <xf numFmtId="164" fontId="76" fillId="0" borderId="60" xfId="8" applyNumberFormat="1" applyFont="1" applyFill="1" applyBorder="1" applyProtection="1"/>
    <xf numFmtId="164" fontId="76" fillId="0" borderId="28" xfId="8" applyNumberFormat="1" applyFont="1" applyFill="1" applyBorder="1" applyProtection="1"/>
    <xf numFmtId="164" fontId="76" fillId="0" borderId="29" xfId="8" applyNumberFormat="1" applyFont="1" applyFill="1" applyBorder="1" applyProtection="1"/>
    <xf numFmtId="0" fontId="77" fillId="0" borderId="0" xfId="0" applyFont="1"/>
    <xf numFmtId="0" fontId="38" fillId="0" borderId="1" xfId="10" applyFont="1" applyBorder="1" applyAlignment="1">
      <alignment horizontal="left" vertical="center"/>
    </xf>
    <xf numFmtId="0" fontId="7" fillId="0" borderId="71" xfId="10" applyFont="1" applyBorder="1"/>
    <xf numFmtId="164" fontId="76" fillId="0" borderId="14" xfId="4" applyNumberFormat="1" applyFont="1" applyFill="1" applyBorder="1" applyProtection="1"/>
    <xf numFmtId="164" fontId="76" fillId="0" borderId="12" xfId="4" applyNumberFormat="1" applyFont="1" applyFill="1" applyBorder="1" applyProtection="1"/>
    <xf numFmtId="164" fontId="76" fillId="0" borderId="13" xfId="4" applyNumberFormat="1" applyFont="1" applyFill="1" applyBorder="1" applyProtection="1"/>
    <xf numFmtId="0" fontId="7" fillId="0" borderId="74" xfId="10" applyFont="1" applyBorder="1"/>
    <xf numFmtId="164" fontId="76" fillId="0" borderId="16" xfId="4" applyNumberFormat="1" applyFont="1" applyFill="1" applyBorder="1" applyProtection="1"/>
    <xf numFmtId="164" fontId="76" fillId="0" borderId="17" xfId="4" applyNumberFormat="1" applyFont="1" applyFill="1" applyBorder="1" applyProtection="1"/>
    <xf numFmtId="164" fontId="76" fillId="0" borderId="18" xfId="4" applyNumberFormat="1" applyFont="1" applyFill="1" applyBorder="1" applyProtection="1"/>
    <xf numFmtId="0" fontId="7" fillId="0" borderId="78" xfId="10" applyFont="1" applyBorder="1"/>
    <xf numFmtId="164" fontId="76" fillId="0" borderId="46" xfId="4" applyNumberFormat="1" applyFont="1" applyFill="1" applyBorder="1" applyProtection="1"/>
    <xf numFmtId="164" fontId="76" fillId="0" borderId="47" xfId="4" applyNumberFormat="1" applyFont="1" applyFill="1" applyBorder="1" applyProtection="1"/>
    <xf numFmtId="164" fontId="76" fillId="0" borderId="48" xfId="4" applyNumberFormat="1" applyFont="1" applyFill="1" applyBorder="1" applyProtection="1"/>
    <xf numFmtId="0" fontId="8" fillId="0" borderId="86" xfId="10" applyFont="1" applyBorder="1"/>
    <xf numFmtId="164" fontId="73" fillId="0" borderId="66" xfId="4" applyNumberFormat="1" applyFont="1" applyFill="1" applyBorder="1" applyProtection="1"/>
    <xf numFmtId="164" fontId="73" fillId="0" borderId="64" xfId="4" applyNumberFormat="1" applyFont="1" applyFill="1" applyBorder="1" applyProtection="1"/>
    <xf numFmtId="164" fontId="73" fillId="0" borderId="65" xfId="4" applyNumberFormat="1" applyFont="1" applyFill="1" applyBorder="1" applyProtection="1"/>
    <xf numFmtId="0" fontId="8" fillId="0" borderId="79" xfId="10" applyFont="1" applyBorder="1"/>
    <xf numFmtId="164" fontId="76" fillId="0" borderId="56" xfId="4" applyNumberFormat="1" applyFont="1" applyFill="1" applyBorder="1" applyProtection="1"/>
    <xf numFmtId="164" fontId="76" fillId="0" borderId="57" xfId="4" applyNumberFormat="1" applyFont="1" applyFill="1" applyBorder="1" applyProtection="1"/>
    <xf numFmtId="164" fontId="76" fillId="0" borderId="58" xfId="4" applyNumberFormat="1" applyFont="1" applyFill="1" applyBorder="1" applyProtection="1"/>
    <xf numFmtId="0" fontId="8" fillId="0" borderId="74" xfId="10" applyFont="1" applyBorder="1"/>
    <xf numFmtId="0" fontId="75" fillId="6" borderId="74" xfId="10" applyFont="1" applyFill="1" applyBorder="1" applyAlignment="1">
      <alignment horizontal="left" indent="1"/>
    </xf>
    <xf numFmtId="164" fontId="74" fillId="6" borderId="16" xfId="4" applyNumberFormat="1" applyFont="1" applyFill="1" applyBorder="1" applyProtection="1"/>
    <xf numFmtId="164" fontId="74" fillId="6" borderId="17" xfId="4" applyNumberFormat="1" applyFont="1" applyFill="1" applyBorder="1" applyProtection="1"/>
    <xf numFmtId="164" fontId="74" fillId="6" borderId="18" xfId="4" applyNumberFormat="1" applyFont="1" applyFill="1" applyBorder="1" applyProtection="1"/>
    <xf numFmtId="0" fontId="8" fillId="0" borderId="78" xfId="10" applyFont="1" applyBorder="1"/>
    <xf numFmtId="0" fontId="7" fillId="0" borderId="147" xfId="10" applyFont="1" applyBorder="1"/>
    <xf numFmtId="0" fontId="7" fillId="0" borderId="129" xfId="10" applyFont="1" applyBorder="1"/>
    <xf numFmtId="164" fontId="73" fillId="0" borderId="56" xfId="4" applyNumberFormat="1" applyFont="1" applyFill="1" applyBorder="1" applyProtection="1"/>
    <xf numFmtId="164" fontId="73" fillId="0" borderId="57" xfId="4" applyNumberFormat="1" applyFont="1" applyFill="1" applyBorder="1" applyProtection="1"/>
    <xf numFmtId="164" fontId="73" fillId="0" borderId="58" xfId="4" applyNumberFormat="1" applyFont="1" applyFill="1" applyBorder="1" applyProtection="1"/>
    <xf numFmtId="0" fontId="7" fillId="0" borderId="83" xfId="10" applyFont="1" applyBorder="1"/>
    <xf numFmtId="0" fontId="7" fillId="0" borderId="128" xfId="10" applyFont="1" applyBorder="1"/>
    <xf numFmtId="0" fontId="7" fillId="0" borderId="79" xfId="10" applyFont="1" applyBorder="1"/>
    <xf numFmtId="164" fontId="76" fillId="6" borderId="56" xfId="4" applyNumberFormat="1" applyFont="1" applyFill="1" applyBorder="1" applyProtection="1"/>
    <xf numFmtId="164" fontId="76" fillId="6" borderId="57" xfId="4" applyNumberFormat="1" applyFont="1" applyFill="1" applyBorder="1" applyProtection="1"/>
    <xf numFmtId="0" fontId="7" fillId="0" borderId="83" xfId="10" applyFont="1" applyBorder="1" applyAlignment="1">
      <alignment wrapText="1"/>
    </xf>
    <xf numFmtId="164" fontId="76" fillId="6" borderId="46" xfId="4" applyNumberFormat="1" applyFont="1" applyFill="1" applyBorder="1" applyProtection="1"/>
    <xf numFmtId="164" fontId="76" fillId="6" borderId="47" xfId="4" applyNumberFormat="1" applyFont="1" applyFill="1" applyBorder="1" applyProtection="1"/>
    <xf numFmtId="0" fontId="10" fillId="0" borderId="84" xfId="10" applyFont="1" applyBorder="1"/>
    <xf numFmtId="164" fontId="73" fillId="0" borderId="7" xfId="4" applyNumberFormat="1" applyFont="1" applyFill="1" applyBorder="1" applyProtection="1"/>
    <xf numFmtId="164" fontId="73" fillId="0" borderId="8" xfId="4" applyNumberFormat="1" applyFont="1" applyFill="1" applyBorder="1" applyProtection="1"/>
    <xf numFmtId="164" fontId="73" fillId="0" borderId="9" xfId="4" applyNumberFormat="1" applyFont="1" applyFill="1" applyBorder="1" applyProtection="1"/>
    <xf numFmtId="0" fontId="63" fillId="0" borderId="34" xfId="10" applyFont="1" applyBorder="1"/>
    <xf numFmtId="164" fontId="63" fillId="0" borderId="34" xfId="4" applyNumberFormat="1" applyFont="1" applyFill="1" applyBorder="1" applyProtection="1"/>
    <xf numFmtId="0" fontId="75" fillId="5" borderId="74" xfId="10" applyFont="1" applyFill="1" applyBorder="1" applyAlignment="1">
      <alignment horizontal="left" indent="1"/>
    </xf>
    <xf numFmtId="164" fontId="74" fillId="5" borderId="16" xfId="4" applyNumberFormat="1" applyFont="1" applyFill="1" applyBorder="1" applyProtection="1"/>
    <xf numFmtId="164" fontId="74" fillId="5" borderId="17" xfId="4" applyNumberFormat="1" applyFont="1" applyFill="1" applyBorder="1" applyProtection="1"/>
    <xf numFmtId="164" fontId="74" fillId="5" borderId="18" xfId="4" applyNumberFormat="1" applyFont="1" applyFill="1" applyBorder="1" applyProtection="1"/>
    <xf numFmtId="0" fontId="7" fillId="0" borderId="74" xfId="10" applyFont="1" applyBorder="1" applyAlignment="1">
      <alignment wrapText="1"/>
    </xf>
    <xf numFmtId="0" fontId="7" fillId="0" borderId="86" xfId="10" applyFont="1" applyBorder="1"/>
    <xf numFmtId="164" fontId="73" fillId="5" borderId="56" xfId="4" applyNumberFormat="1" applyFont="1" applyFill="1" applyBorder="1" applyProtection="1"/>
    <xf numFmtId="164" fontId="73" fillId="5" borderId="57" xfId="4" applyNumberFormat="1" applyFont="1" applyFill="1" applyBorder="1" applyProtection="1"/>
    <xf numFmtId="0" fontId="7" fillId="0" borderId="78" xfId="10" applyFont="1" applyBorder="1" applyAlignment="1">
      <alignment wrapText="1"/>
    </xf>
    <xf numFmtId="164" fontId="73" fillId="5" borderId="46" xfId="4" applyNumberFormat="1" applyFont="1" applyFill="1" applyBorder="1" applyProtection="1"/>
    <xf numFmtId="164" fontId="73" fillId="5" borderId="47" xfId="4" applyNumberFormat="1" applyFont="1" applyFill="1" applyBorder="1" applyProtection="1"/>
    <xf numFmtId="0" fontId="10" fillId="0" borderId="85" xfId="10" applyFont="1" applyBorder="1"/>
    <xf numFmtId="0" fontId="68" fillId="0" borderId="5" xfId="0" applyFont="1" applyBorder="1"/>
    <xf numFmtId="0" fontId="12" fillId="0" borderId="5" xfId="3" applyFont="1" applyBorder="1" applyAlignment="1">
      <alignment horizontal="center"/>
    </xf>
    <xf numFmtId="0" fontId="48" fillId="0" borderId="1" xfId="18" applyFont="1" applyBorder="1"/>
    <xf numFmtId="0" fontId="48" fillId="0" borderId="6" xfId="18" applyFont="1" applyBorder="1" applyAlignment="1">
      <alignment horizontal="left" wrapText="1"/>
    </xf>
    <xf numFmtId="0" fontId="52" fillId="0" borderId="71" xfId="18" applyFont="1" applyBorder="1" applyAlignment="1">
      <alignment horizontal="right"/>
    </xf>
    <xf numFmtId="0" fontId="52" fillId="0" borderId="71" xfId="18" applyFont="1" applyBorder="1" applyAlignment="1">
      <alignment horizontal="right" wrapText="1"/>
    </xf>
    <xf numFmtId="0" fontId="52" fillId="0" borderId="71" xfId="19" applyFont="1" applyBorder="1" applyAlignment="1">
      <alignment horizontal="right" wrapText="1"/>
    </xf>
    <xf numFmtId="0" fontId="66" fillId="0" borderId="71" xfId="18" applyFont="1" applyBorder="1"/>
    <xf numFmtId="0" fontId="52" fillId="0" borderId="74" xfId="18" applyFont="1" applyBorder="1" applyAlignment="1">
      <alignment horizontal="right"/>
    </xf>
    <xf numFmtId="172" fontId="52" fillId="0" borderId="107" xfId="20" applyNumberFormat="1" applyFont="1" applyFill="1" applyBorder="1" applyAlignment="1">
      <alignment horizontal="right"/>
    </xf>
    <xf numFmtId="172" fontId="52" fillId="0" borderId="108" xfId="20" applyNumberFormat="1" applyFont="1" applyFill="1" applyBorder="1" applyAlignment="1">
      <alignment horizontal="right" wrapText="1"/>
    </xf>
    <xf numFmtId="172" fontId="52" fillId="0" borderId="77" xfId="20" applyNumberFormat="1" applyFont="1" applyFill="1" applyBorder="1" applyAlignment="1">
      <alignment horizontal="right"/>
    </xf>
    <xf numFmtId="172" fontId="52" fillId="0" borderId="107" xfId="20" applyNumberFormat="1" applyFont="1" applyFill="1" applyBorder="1" applyAlignment="1">
      <alignment horizontal="right" wrapText="1"/>
    </xf>
    <xf numFmtId="172" fontId="52" fillId="0" borderId="74" xfId="20" applyNumberFormat="1" applyFont="1" applyFill="1" applyBorder="1" applyAlignment="1">
      <alignment horizontal="right" wrapText="1"/>
    </xf>
    <xf numFmtId="172" fontId="52" fillId="0" borderId="169" xfId="20" applyNumberFormat="1" applyFont="1" applyFill="1" applyBorder="1" applyAlignment="1">
      <alignment horizontal="right" wrapText="1"/>
    </xf>
    <xf numFmtId="0" fontId="52" fillId="0" borderId="170" xfId="18" applyFont="1" applyBorder="1" applyAlignment="1">
      <alignment horizontal="right"/>
    </xf>
    <xf numFmtId="172" fontId="52" fillId="0" borderId="74" xfId="20" applyNumberFormat="1" applyFont="1" applyFill="1" applyBorder="1" applyAlignment="1">
      <alignment horizontal="right"/>
    </xf>
    <xf numFmtId="0" fontId="67" fillId="0" borderId="74" xfId="18" applyFont="1" applyBorder="1"/>
    <xf numFmtId="3" fontId="47" fillId="0" borderId="14" xfId="18" applyNumberFormat="1" applyFont="1" applyBorder="1"/>
    <xf numFmtId="171" fontId="47" fillId="0" borderId="12" xfId="5" applyNumberFormat="1" applyFont="1" applyFill="1" applyBorder="1" applyAlignment="1"/>
    <xf numFmtId="3" fontId="47" fillId="0" borderId="12" xfId="18" applyNumberFormat="1" applyFont="1" applyBorder="1"/>
    <xf numFmtId="3" fontId="47" fillId="0" borderId="12" xfId="5" applyNumberFormat="1" applyFont="1" applyFill="1" applyBorder="1"/>
    <xf numFmtId="171" fontId="47" fillId="0" borderId="13" xfId="5" applyNumberFormat="1" applyFont="1" applyFill="1" applyBorder="1" applyAlignment="1"/>
    <xf numFmtId="0" fontId="47" fillId="0" borderId="74" xfId="18" applyFont="1" applyBorder="1"/>
    <xf numFmtId="3" fontId="47" fillId="0" borderId="13" xfId="18" applyNumberFormat="1" applyFont="1" applyBorder="1"/>
    <xf numFmtId="3" fontId="47" fillId="0" borderId="71" xfId="18" applyNumberFormat="1" applyFont="1" applyBorder="1"/>
    <xf numFmtId="9" fontId="47" fillId="0" borderId="14" xfId="21" applyFont="1" applyFill="1" applyBorder="1" applyAlignment="1"/>
    <xf numFmtId="9" fontId="47" fillId="0" borderId="13" xfId="21" applyFont="1" applyFill="1" applyBorder="1" applyAlignment="1"/>
    <xf numFmtId="3" fontId="47" fillId="0" borderId="74" xfId="18" applyNumberFormat="1" applyFont="1" applyBorder="1"/>
    <xf numFmtId="0" fontId="51" fillId="0" borderId="56" xfId="18" quotePrefix="1" applyFont="1" applyBorder="1" applyAlignment="1">
      <alignment horizontal="left" wrapText="1"/>
    </xf>
    <xf numFmtId="171" fontId="47" fillId="0" borderId="58" xfId="21" applyNumberFormat="1" applyFont="1" applyFill="1" applyBorder="1" applyAlignment="1"/>
    <xf numFmtId="171" fontId="47" fillId="0" borderId="74" xfId="5" applyNumberFormat="1" applyFont="1" applyFill="1" applyBorder="1" applyAlignment="1"/>
    <xf numFmtId="0" fontId="51" fillId="0" borderId="56" xfId="18" applyFont="1" applyBorder="1" applyAlignment="1">
      <alignment horizontal="left" wrapText="1"/>
    </xf>
    <xf numFmtId="171" fontId="47" fillId="0" borderId="58" xfId="21" applyNumberFormat="1" applyFont="1" applyFill="1" applyBorder="1"/>
    <xf numFmtId="3" fontId="47" fillId="0" borderId="16" xfId="18" applyNumberFormat="1" applyFont="1" applyBorder="1"/>
    <xf numFmtId="171" fontId="47" fillId="0" borderId="17" xfId="5" applyNumberFormat="1" applyFont="1" applyFill="1" applyBorder="1" applyAlignment="1"/>
    <xf numFmtId="3" fontId="47" fillId="0" borderId="17" xfId="18" applyNumberFormat="1" applyFont="1" applyBorder="1"/>
    <xf numFmtId="3" fontId="47" fillId="0" borderId="17" xfId="5" applyNumberFormat="1" applyFont="1" applyFill="1" applyBorder="1"/>
    <xf numFmtId="171" fontId="47" fillId="0" borderId="18" xfId="5" applyNumberFormat="1" applyFont="1" applyFill="1" applyBorder="1" applyAlignment="1"/>
    <xf numFmtId="3" fontId="47" fillId="0" borderId="18" xfId="18" applyNumberFormat="1" applyFont="1" applyBorder="1"/>
    <xf numFmtId="9" fontId="47" fillId="0" borderId="16" xfId="21" applyFont="1" applyFill="1" applyBorder="1" applyAlignment="1"/>
    <xf numFmtId="9" fontId="47" fillId="0" borderId="18" xfId="21" applyFont="1" applyFill="1" applyBorder="1" applyAlignment="1"/>
    <xf numFmtId="0" fontId="51" fillId="0" borderId="16" xfId="18" quotePrefix="1" applyFont="1" applyBorder="1" applyAlignment="1">
      <alignment horizontal="left" wrapText="1"/>
    </xf>
    <xf numFmtId="171" fontId="47" fillId="0" borderId="18" xfId="21" applyNumberFormat="1" applyFont="1" applyFill="1" applyBorder="1"/>
    <xf numFmtId="0" fontId="51" fillId="0" borderId="16" xfId="18" applyFont="1" applyBorder="1" applyAlignment="1">
      <alignment horizontal="left" wrapText="1"/>
    </xf>
    <xf numFmtId="0" fontId="51" fillId="0" borderId="46" xfId="18" applyFont="1" applyBorder="1" applyAlignment="1">
      <alignment horizontal="left" wrapText="1"/>
    </xf>
    <xf numFmtId="171" fontId="47" fillId="0" borderId="48" xfId="21" applyNumberFormat="1" applyFont="1" applyFill="1" applyBorder="1"/>
    <xf numFmtId="171" fontId="47" fillId="0" borderId="17" xfId="5" applyNumberFormat="1" applyFont="1" applyFill="1" applyBorder="1"/>
    <xf numFmtId="0" fontId="51" fillId="0" borderId="7" xfId="18" applyFont="1" applyBorder="1" applyAlignment="1">
      <alignment horizontal="left" wrapText="1"/>
    </xf>
    <xf numFmtId="171" fontId="61" fillId="0" borderId="9" xfId="21" applyNumberFormat="1" applyFont="1" applyFill="1" applyBorder="1" applyAlignment="1"/>
    <xf numFmtId="0" fontId="51" fillId="0" borderId="46" xfId="18" quotePrefix="1" applyFont="1" applyBorder="1" applyAlignment="1">
      <alignment horizontal="left" wrapText="1"/>
    </xf>
    <xf numFmtId="171" fontId="47" fillId="0" borderId="15" xfId="5" applyNumberFormat="1" applyFont="1" applyFill="1" applyBorder="1" applyAlignment="1"/>
    <xf numFmtId="0" fontId="61" fillId="0" borderId="34" xfId="18" quotePrefix="1" applyFont="1" applyBorder="1" applyAlignment="1">
      <alignment horizontal="left" wrapText="1"/>
    </xf>
    <xf numFmtId="171" fontId="47" fillId="0" borderId="34" xfId="21" applyNumberFormat="1" applyFont="1" applyFill="1" applyBorder="1"/>
    <xf numFmtId="0" fontId="67" fillId="0" borderId="83" xfId="18" applyFont="1" applyBorder="1"/>
    <xf numFmtId="3" fontId="47" fillId="0" borderId="171" xfId="18" applyNumberFormat="1" applyFont="1" applyBorder="1"/>
    <xf numFmtId="171" fontId="47" fillId="0" borderId="172" xfId="5" applyNumberFormat="1" applyFont="1" applyFill="1" applyBorder="1" applyAlignment="1"/>
    <xf numFmtId="3" fontId="47" fillId="0" borderId="172" xfId="18" applyNumberFormat="1" applyFont="1" applyBorder="1"/>
    <xf numFmtId="171" fontId="47" fillId="0" borderId="172" xfId="5" applyNumberFormat="1" applyFont="1" applyFill="1" applyBorder="1"/>
    <xf numFmtId="3" fontId="47" fillId="0" borderId="172" xfId="5" applyNumberFormat="1" applyFont="1" applyFill="1" applyBorder="1"/>
    <xf numFmtId="171" fontId="47" fillId="0" borderId="140" xfId="5" applyNumberFormat="1" applyFont="1" applyFill="1" applyBorder="1" applyAlignment="1"/>
    <xf numFmtId="3" fontId="47" fillId="0" borderId="46" xfId="18" applyNumberFormat="1" applyFont="1" applyBorder="1"/>
    <xf numFmtId="3" fontId="47" fillId="0" borderId="48" xfId="18" applyNumberFormat="1" applyFont="1" applyBorder="1"/>
    <xf numFmtId="3" fontId="47" fillId="0" borderId="78" xfId="18" applyNumberFormat="1" applyFont="1" applyBorder="1"/>
    <xf numFmtId="9" fontId="47" fillId="0" borderId="171" xfId="21" applyFont="1" applyFill="1" applyBorder="1" applyAlignment="1"/>
    <xf numFmtId="9" fontId="47" fillId="0" borderId="140" xfId="21" applyFont="1" applyFill="1" applyBorder="1" applyAlignment="1"/>
    <xf numFmtId="0" fontId="61" fillId="0" borderId="0" xfId="18" quotePrefix="1" applyFont="1" applyAlignment="1">
      <alignment horizontal="left" wrapText="1"/>
    </xf>
    <xf numFmtId="171" fontId="47" fillId="0" borderId="0" xfId="21" applyNumberFormat="1" applyFont="1" applyFill="1" applyBorder="1"/>
    <xf numFmtId="0" fontId="66" fillId="0" borderId="129" xfId="18" applyFont="1" applyBorder="1"/>
    <xf numFmtId="3" fontId="61" fillId="0" borderId="173" xfId="18" applyNumberFormat="1" applyFont="1" applyBorder="1"/>
    <xf numFmtId="171" fontId="61" fillId="0" borderId="174" xfId="5" applyNumberFormat="1" applyFont="1" applyFill="1" applyBorder="1" applyAlignment="1"/>
    <xf numFmtId="3" fontId="61" fillId="0" borderId="174" xfId="18" applyNumberFormat="1" applyFont="1" applyBorder="1"/>
    <xf numFmtId="171" fontId="61" fillId="0" borderId="59" xfId="5" applyNumberFormat="1" applyFont="1" applyFill="1" applyBorder="1" applyAlignment="1"/>
    <xf numFmtId="171" fontId="61" fillId="0" borderId="175" xfId="5" applyNumberFormat="1" applyFont="1" applyFill="1" applyBorder="1"/>
    <xf numFmtId="0" fontId="47" fillId="0" borderId="176" xfId="18" applyFont="1" applyBorder="1"/>
    <xf numFmtId="3" fontId="61" fillId="0" borderId="7" xfId="18" applyNumberFormat="1" applyFont="1" applyBorder="1"/>
    <xf numFmtId="3" fontId="61" fillId="0" borderId="9" xfId="18" applyNumberFormat="1" applyFont="1" applyBorder="1"/>
    <xf numFmtId="3" fontId="61" fillId="0" borderId="85" xfId="18" applyNumberFormat="1" applyFont="1" applyBorder="1"/>
    <xf numFmtId="0" fontId="47" fillId="0" borderId="115" xfId="18" applyFont="1" applyBorder="1"/>
    <xf numFmtId="9" fontId="61" fillId="0" borderId="177" xfId="21" applyFont="1" applyFill="1" applyBorder="1" applyAlignment="1"/>
    <xf numFmtId="9" fontId="61" fillId="0" borderId="178" xfId="21" applyFont="1" applyFill="1" applyBorder="1" applyAlignment="1"/>
    <xf numFmtId="3" fontId="61" fillId="0" borderId="179" xfId="18" applyNumberFormat="1" applyFont="1" applyBorder="1"/>
    <xf numFmtId="0" fontId="61" fillId="0" borderId="34" xfId="18" applyFont="1" applyBorder="1" applyAlignment="1">
      <alignment horizontal="left" wrapText="1"/>
    </xf>
    <xf numFmtId="171" fontId="47" fillId="0" borderId="34" xfId="21" applyNumberFormat="1" applyFont="1" applyFill="1" applyBorder="1" applyAlignment="1"/>
    <xf numFmtId="171" fontId="61" fillId="0" borderId="0" xfId="5" applyNumberFormat="1" applyFont="1" applyFill="1" applyBorder="1" applyAlignment="1"/>
    <xf numFmtId="0" fontId="61" fillId="0" borderId="0" xfId="18" applyFont="1" applyAlignment="1">
      <alignment horizontal="left" wrapText="1"/>
    </xf>
    <xf numFmtId="171" fontId="47" fillId="0" borderId="0" xfId="21" applyNumberFormat="1" applyFont="1" applyFill="1" applyBorder="1" applyAlignment="1"/>
    <xf numFmtId="0" fontId="67" fillId="0" borderId="74" xfId="18" applyFont="1" applyBorder="1" applyAlignment="1">
      <alignment wrapText="1"/>
    </xf>
    <xf numFmtId="0" fontId="47" fillId="0" borderId="15" xfId="18" applyFont="1" applyBorder="1"/>
    <xf numFmtId="171" fontId="47" fillId="0" borderId="34" xfId="5" applyNumberFormat="1" applyFont="1" applyFill="1" applyBorder="1" applyAlignment="1"/>
    <xf numFmtId="3" fontId="47" fillId="0" borderId="34" xfId="18" applyNumberFormat="1" applyFont="1" applyBorder="1"/>
    <xf numFmtId="0" fontId="47" fillId="0" borderId="0" xfId="18" applyFont="1"/>
    <xf numFmtId="9" fontId="61" fillId="0" borderId="34" xfId="21" applyFont="1" applyFill="1" applyBorder="1" applyAlignment="1"/>
    <xf numFmtId="3" fontId="61" fillId="0" borderId="0" xfId="18" applyNumberFormat="1" applyFont="1"/>
    <xf numFmtId="0" fontId="67" fillId="0" borderId="83" xfId="18" applyFont="1" applyBorder="1" applyAlignment="1">
      <alignment wrapText="1"/>
    </xf>
    <xf numFmtId="3" fontId="47" fillId="0" borderId="49" xfId="18" applyNumberFormat="1" applyFont="1" applyBorder="1"/>
    <xf numFmtId="171" fontId="47" fillId="0" borderId="50" xfId="22" applyNumberFormat="1" applyFont="1" applyFill="1" applyBorder="1" applyAlignment="1"/>
    <xf numFmtId="3" fontId="47" fillId="0" borderId="50" xfId="18" applyNumberFormat="1" applyFont="1" applyBorder="1"/>
    <xf numFmtId="171" fontId="47" fillId="0" borderId="180" xfId="22" applyNumberFormat="1" applyFont="1" applyFill="1" applyBorder="1" applyAlignment="1"/>
    <xf numFmtId="3" fontId="47" fillId="0" borderId="134" xfId="18" applyNumberFormat="1" applyFont="1" applyBorder="1"/>
    <xf numFmtId="9" fontId="61" fillId="0" borderId="179" xfId="21" applyFont="1" applyFill="1" applyBorder="1" applyAlignment="1"/>
    <xf numFmtId="171" fontId="47" fillId="0" borderId="0" xfId="22" applyNumberFormat="1" applyFont="1" applyFill="1" applyBorder="1" applyAlignment="1"/>
    <xf numFmtId="3" fontId="47" fillId="0" borderId="0" xfId="18" applyNumberFormat="1" applyFont="1"/>
    <xf numFmtId="9" fontId="61" fillId="0" borderId="0" xfId="21" applyFont="1" applyFill="1" applyBorder="1" applyAlignment="1"/>
    <xf numFmtId="166" fontId="47" fillId="0" borderId="0" xfId="23" applyNumberFormat="1" applyFont="1" applyFill="1" applyBorder="1"/>
    <xf numFmtId="0" fontId="66" fillId="0" borderId="84" xfId="18" applyFont="1" applyBorder="1"/>
    <xf numFmtId="3" fontId="61" fillId="0" borderId="181" xfId="18" applyNumberFormat="1" applyFont="1" applyBorder="1"/>
    <xf numFmtId="171" fontId="61" fillId="0" borderId="182" xfId="22" applyNumberFormat="1" applyFont="1" applyFill="1" applyBorder="1" applyAlignment="1"/>
    <xf numFmtId="3" fontId="61" fillId="0" borderId="182" xfId="18" applyNumberFormat="1" applyFont="1" applyBorder="1"/>
    <xf numFmtId="171" fontId="61" fillId="0" borderId="183" xfId="22" applyNumberFormat="1" applyFont="1" applyFill="1" applyBorder="1" applyAlignment="1"/>
    <xf numFmtId="3" fontId="61" fillId="0" borderId="184" xfId="18" applyNumberFormat="1" applyFont="1" applyBorder="1"/>
    <xf numFmtId="171" fontId="61" fillId="0" borderId="0" xfId="22" applyNumberFormat="1" applyFont="1" applyFill="1" applyBorder="1" applyAlignment="1"/>
    <xf numFmtId="166" fontId="61" fillId="0" borderId="0" xfId="23" applyNumberFormat="1" applyFont="1" applyFill="1" applyBorder="1"/>
    <xf numFmtId="0" fontId="48" fillId="0" borderId="34" xfId="18" applyFont="1" applyBorder="1"/>
    <xf numFmtId="0" fontId="48" fillId="0" borderId="185" xfId="18" applyFont="1" applyBorder="1"/>
    <xf numFmtId="0" fontId="48" fillId="0" borderId="5" xfId="18" applyFont="1" applyBorder="1"/>
    <xf numFmtId="0" fontId="52" fillId="0" borderId="108" xfId="18" applyFont="1" applyBorder="1" applyAlignment="1">
      <alignment horizontal="right"/>
    </xf>
    <xf numFmtId="0" fontId="51" fillId="0" borderId="14" xfId="18" quotePrefix="1" applyFont="1" applyBorder="1" applyAlignment="1">
      <alignment horizontal="left" wrapText="1"/>
    </xf>
    <xf numFmtId="171" fontId="47" fillId="0" borderId="13" xfId="21" applyNumberFormat="1" applyFont="1" applyFill="1" applyBorder="1"/>
    <xf numFmtId="0" fontId="51" fillId="0" borderId="14" xfId="18" applyFont="1" applyBorder="1" applyAlignment="1">
      <alignment horizontal="left" wrapText="1"/>
    </xf>
    <xf numFmtId="0" fontId="67" fillId="0" borderId="186" xfId="18" applyFont="1" applyBorder="1"/>
    <xf numFmtId="0" fontId="66" fillId="0" borderId="187" xfId="18" applyFont="1" applyBorder="1"/>
    <xf numFmtId="166" fontId="47" fillId="0" borderId="138" xfId="24" applyNumberFormat="1" applyFont="1" applyFill="1" applyBorder="1" applyAlignment="1"/>
    <xf numFmtId="0" fontId="66" fillId="0" borderId="188" xfId="18" applyFont="1" applyBorder="1"/>
    <xf numFmtId="3" fontId="61" fillId="0" borderId="111" xfId="18" applyNumberFormat="1" applyFont="1" applyBorder="1"/>
    <xf numFmtId="0" fontId="50" fillId="0" borderId="120" xfId="18" applyFont="1" applyBorder="1"/>
    <xf numFmtId="3" fontId="50" fillId="0" borderId="185" xfId="18" applyNumberFormat="1" applyFont="1" applyBorder="1"/>
    <xf numFmtId="171" fontId="50" fillId="0" borderId="185" xfId="5" applyNumberFormat="1" applyFont="1" applyFill="1" applyBorder="1" applyAlignment="1"/>
    <xf numFmtId="166" fontId="50" fillId="0" borderId="185" xfId="20" applyNumberFormat="1" applyFont="1" applyFill="1" applyBorder="1"/>
    <xf numFmtId="171" fontId="50" fillId="0" borderId="185" xfId="5" applyNumberFormat="1" applyFont="1" applyFill="1" applyBorder="1"/>
    <xf numFmtId="171" fontId="50" fillId="0" borderId="5" xfId="5" applyNumberFormat="1" applyFont="1" applyFill="1" applyBorder="1" applyAlignment="1"/>
    <xf numFmtId="166" fontId="50" fillId="0" borderId="5" xfId="20" applyNumberFormat="1" applyFont="1" applyFill="1" applyBorder="1"/>
    <xf numFmtId="171" fontId="50" fillId="0" borderId="5" xfId="5" applyNumberFormat="1" applyFont="1" applyFill="1" applyBorder="1"/>
    <xf numFmtId="3" fontId="50" fillId="0" borderId="5" xfId="18" applyNumberFormat="1" applyFont="1" applyBorder="1"/>
    <xf numFmtId="171" fontId="47" fillId="0" borderId="47" xfId="5" applyNumberFormat="1" applyFont="1" applyFill="1" applyBorder="1" applyAlignment="1"/>
    <xf numFmtId="171" fontId="47" fillId="0" borderId="47" xfId="5" applyNumberFormat="1" applyFont="1" applyFill="1" applyBorder="1"/>
    <xf numFmtId="171" fontId="47" fillId="0" borderId="48" xfId="5" applyNumberFormat="1" applyFont="1" applyFill="1" applyBorder="1" applyAlignment="1"/>
    <xf numFmtId="171" fontId="61" fillId="0" borderId="57" xfId="5" applyNumberFormat="1" applyFont="1" applyFill="1" applyBorder="1" applyAlignment="1"/>
    <xf numFmtId="171" fontId="61" fillId="0" borderId="58" xfId="5" applyNumberFormat="1" applyFont="1" applyFill="1" applyBorder="1" applyAlignment="1"/>
    <xf numFmtId="171" fontId="61" fillId="0" borderId="59" xfId="5" applyNumberFormat="1" applyFont="1" applyFill="1" applyBorder="1"/>
    <xf numFmtId="171" fontId="47" fillId="0" borderId="18" xfId="5" applyNumberFormat="1" applyFont="1" applyFill="1" applyBorder="1"/>
    <xf numFmtId="171" fontId="47" fillId="0" borderId="34" xfId="5" applyNumberFormat="1" applyFont="1" applyFill="1" applyBorder="1"/>
    <xf numFmtId="171" fontId="47" fillId="0" borderId="47" xfId="22" applyNumberFormat="1" applyFont="1" applyFill="1" applyBorder="1" applyAlignment="1"/>
    <xf numFmtId="3" fontId="47" fillId="0" borderId="47" xfId="18" applyNumberFormat="1" applyFont="1" applyBorder="1"/>
    <xf numFmtId="166" fontId="47" fillId="0" borderId="172" xfId="24" applyNumberFormat="1" applyFont="1" applyFill="1" applyBorder="1" applyAlignment="1"/>
    <xf numFmtId="171" fontId="47" fillId="0" borderId="189" xfId="22" applyNumberFormat="1" applyFont="1" applyFill="1" applyBorder="1" applyAlignment="1"/>
    <xf numFmtId="171" fontId="47" fillId="0" borderId="52" xfId="22" applyNumberFormat="1" applyFont="1" applyFill="1" applyBorder="1" applyAlignment="1"/>
    <xf numFmtId="9" fontId="61" fillId="0" borderId="15" xfId="21" applyFont="1" applyFill="1" applyBorder="1" applyAlignment="1"/>
    <xf numFmtId="0" fontId="51" fillId="0" borderId="190" xfId="18" applyFont="1" applyBorder="1"/>
    <xf numFmtId="3" fontId="61" fillId="0" borderId="68" xfId="18" applyNumberFormat="1" applyFont="1" applyBorder="1"/>
    <xf numFmtId="171" fontId="61" fillId="0" borderId="69" xfId="22" applyNumberFormat="1" applyFont="1" applyFill="1" applyBorder="1" applyAlignment="1"/>
    <xf numFmtId="3" fontId="61" fillId="0" borderId="69" xfId="18" applyNumberFormat="1" applyFont="1" applyBorder="1"/>
    <xf numFmtId="3" fontId="61" fillId="0" borderId="127" xfId="18" applyNumberFormat="1" applyFont="1" applyBorder="1"/>
    <xf numFmtId="171" fontId="61" fillId="0" borderId="67" xfId="22" applyNumberFormat="1" applyFont="1" applyFill="1" applyBorder="1" applyAlignment="1"/>
    <xf numFmtId="171" fontId="61" fillId="0" borderId="70" xfId="22" applyNumberFormat="1" applyFont="1" applyFill="1" applyBorder="1" applyAlignment="1"/>
    <xf numFmtId="3" fontId="61" fillId="0" borderId="34" xfId="18" applyNumberFormat="1" applyFont="1" applyBorder="1"/>
    <xf numFmtId="171" fontId="61" fillId="0" borderId="34" xfId="22" applyNumberFormat="1" applyFont="1" applyFill="1" applyBorder="1" applyAlignment="1"/>
    <xf numFmtId="3" fontId="61" fillId="0" borderId="120" xfId="18" applyNumberFormat="1" applyFont="1" applyBorder="1"/>
    <xf numFmtId="0" fontId="68" fillId="0" borderId="0" xfId="0" applyFont="1"/>
    <xf numFmtId="0" fontId="12" fillId="0" borderId="0" xfId="3" applyFont="1" applyAlignment="1">
      <alignment horizontal="center"/>
    </xf>
    <xf numFmtId="0" fontId="67" fillId="0" borderId="71" xfId="18" applyFont="1" applyBorder="1" applyAlignment="1">
      <alignment horizontal="right"/>
    </xf>
    <xf numFmtId="0" fontId="67" fillId="0" borderId="71" xfId="18" applyFont="1" applyBorder="1" applyAlignment="1">
      <alignment horizontal="right" wrapText="1"/>
    </xf>
    <xf numFmtId="0" fontId="67" fillId="0" borderId="74" xfId="18" applyFont="1" applyBorder="1" applyAlignment="1">
      <alignment horizontal="right"/>
    </xf>
    <xf numFmtId="172" fontId="67" fillId="0" borderId="107" xfId="20" applyNumberFormat="1" applyFont="1" applyFill="1" applyBorder="1" applyAlignment="1">
      <alignment horizontal="right"/>
    </xf>
    <xf numFmtId="172" fontId="67" fillId="0" borderId="108" xfId="20" applyNumberFormat="1" applyFont="1" applyFill="1" applyBorder="1" applyAlignment="1">
      <alignment horizontal="right" wrapText="1"/>
    </xf>
    <xf numFmtId="172" fontId="67" fillId="0" borderId="77" xfId="20" applyNumberFormat="1" applyFont="1" applyFill="1" applyBorder="1" applyAlignment="1">
      <alignment horizontal="right"/>
    </xf>
    <xf numFmtId="172" fontId="67" fillId="0" borderId="107" xfId="20" applyNumberFormat="1" applyFont="1" applyFill="1" applyBorder="1" applyAlignment="1">
      <alignment horizontal="right" wrapText="1"/>
    </xf>
    <xf numFmtId="172" fontId="67" fillId="0" borderId="74" xfId="20" applyNumberFormat="1" applyFont="1" applyFill="1" applyBorder="1" applyAlignment="1">
      <alignment horizontal="right" wrapText="1"/>
    </xf>
    <xf numFmtId="0" fontId="67" fillId="0" borderId="108" xfId="18" applyFont="1" applyBorder="1" applyAlignment="1">
      <alignment horizontal="right"/>
    </xf>
    <xf numFmtId="3" fontId="62" fillId="0" borderId="14" xfId="18" applyNumberFormat="1" applyFont="1" applyBorder="1"/>
    <xf numFmtId="171" fontId="62" fillId="0" borderId="12" xfId="5" applyNumberFormat="1" applyFont="1" applyFill="1" applyBorder="1" applyAlignment="1">
      <alignment horizontal="right"/>
    </xf>
    <xf numFmtId="3" fontId="62" fillId="0" borderId="12" xfId="18" applyNumberFormat="1" applyFont="1" applyBorder="1"/>
    <xf numFmtId="3" fontId="62" fillId="0" borderId="12" xfId="5" applyNumberFormat="1" applyFont="1" applyFill="1" applyBorder="1"/>
    <xf numFmtId="171" fontId="62" fillId="0" borderId="13" xfId="5" applyNumberFormat="1" applyFont="1" applyFill="1" applyBorder="1" applyAlignment="1">
      <alignment horizontal="right"/>
    </xf>
    <xf numFmtId="0" fontId="62" fillId="0" borderId="74" xfId="18" applyFont="1" applyBorder="1"/>
    <xf numFmtId="3" fontId="62" fillId="0" borderId="13" xfId="18" applyNumberFormat="1" applyFont="1" applyBorder="1"/>
    <xf numFmtId="3" fontId="62" fillId="0" borderId="71" xfId="18" applyNumberFormat="1" applyFont="1" applyBorder="1"/>
    <xf numFmtId="9" fontId="62" fillId="0" borderId="14" xfId="21" applyFont="1" applyFill="1" applyBorder="1" applyAlignment="1"/>
    <xf numFmtId="9" fontId="62" fillId="0" borderId="13" xfId="21" applyFont="1" applyFill="1" applyBorder="1" applyAlignment="1"/>
    <xf numFmtId="3" fontId="62" fillId="0" borderId="74" xfId="18" applyNumberFormat="1" applyFont="1" applyBorder="1"/>
    <xf numFmtId="0" fontId="66" fillId="0" borderId="14" xfId="18" quotePrefix="1" applyFont="1" applyBorder="1" applyAlignment="1">
      <alignment horizontal="left" wrapText="1"/>
    </xf>
    <xf numFmtId="171" fontId="62" fillId="0" borderId="13" xfId="21" applyNumberFormat="1" applyFont="1" applyFill="1" applyBorder="1" applyAlignment="1">
      <alignment horizontal="right"/>
    </xf>
    <xf numFmtId="0" fontId="66" fillId="0" borderId="14" xfId="18" applyFont="1" applyBorder="1" applyAlignment="1">
      <alignment horizontal="left" wrapText="1"/>
    </xf>
    <xf numFmtId="3" fontId="62" fillId="0" borderId="16" xfId="18" applyNumberFormat="1" applyFont="1" applyBorder="1"/>
    <xf numFmtId="171" fontId="62" fillId="0" borderId="17" xfId="5" applyNumberFormat="1" applyFont="1" applyFill="1" applyBorder="1" applyAlignment="1">
      <alignment horizontal="right"/>
    </xf>
    <xf numFmtId="3" fontId="62" fillId="0" borderId="17" xfId="18" applyNumberFormat="1" applyFont="1" applyBorder="1"/>
    <xf numFmtId="3" fontId="62" fillId="0" borderId="17" xfId="5" applyNumberFormat="1" applyFont="1" applyFill="1" applyBorder="1"/>
    <xf numFmtId="171" fontId="62" fillId="0" borderId="18" xfId="5" applyNumberFormat="1" applyFont="1" applyFill="1" applyBorder="1" applyAlignment="1">
      <alignment horizontal="right"/>
    </xf>
    <xf numFmtId="3" fontId="62" fillId="0" borderId="18" xfId="18" applyNumberFormat="1" applyFont="1" applyBorder="1"/>
    <xf numFmtId="9" fontId="62" fillId="0" borderId="16" xfId="21" applyFont="1" applyFill="1" applyBorder="1" applyAlignment="1"/>
    <xf numFmtId="9" fontId="62" fillId="0" borderId="18" xfId="21" applyFont="1" applyFill="1" applyBorder="1" applyAlignment="1"/>
    <xf numFmtId="0" fontId="66" fillId="0" borderId="16" xfId="18" quotePrefix="1" applyFont="1" applyBorder="1" applyAlignment="1">
      <alignment horizontal="left" wrapText="1"/>
    </xf>
    <xf numFmtId="171" fontId="62" fillId="0" borderId="18" xfId="21" applyNumberFormat="1" applyFont="1" applyFill="1" applyBorder="1" applyAlignment="1">
      <alignment horizontal="right"/>
    </xf>
    <xf numFmtId="0" fontId="66" fillId="0" borderId="16" xfId="18" applyFont="1" applyBorder="1" applyAlignment="1">
      <alignment horizontal="left" wrapText="1"/>
    </xf>
    <xf numFmtId="0" fontId="66" fillId="0" borderId="46" xfId="18" applyFont="1" applyBorder="1" applyAlignment="1">
      <alignment horizontal="left" wrapText="1"/>
    </xf>
    <xf numFmtId="171" fontId="62" fillId="0" borderId="48" xfId="21" applyNumberFormat="1" applyFont="1" applyFill="1" applyBorder="1" applyAlignment="1">
      <alignment horizontal="right"/>
    </xf>
    <xf numFmtId="0" fontId="66" fillId="0" borderId="7" xfId="18" applyFont="1" applyBorder="1" applyAlignment="1">
      <alignment horizontal="left" wrapText="1"/>
    </xf>
    <xf numFmtId="171" fontId="64" fillId="0" borderId="9" xfId="21" applyNumberFormat="1" applyFont="1" applyFill="1" applyBorder="1" applyAlignment="1">
      <alignment horizontal="right"/>
    </xf>
    <xf numFmtId="0" fontId="66" fillId="0" borderId="46" xfId="18" quotePrefix="1" applyFont="1" applyBorder="1" applyAlignment="1">
      <alignment horizontal="left" wrapText="1"/>
    </xf>
    <xf numFmtId="3" fontId="62" fillId="0" borderId="15" xfId="18" applyNumberFormat="1" applyFont="1" applyBorder="1"/>
    <xf numFmtId="0" fontId="64" fillId="0" borderId="34" xfId="18" quotePrefix="1" applyFont="1" applyBorder="1" applyAlignment="1">
      <alignment horizontal="left" wrapText="1"/>
    </xf>
    <xf numFmtId="171" fontId="62" fillId="0" borderId="34" xfId="21" applyNumberFormat="1" applyFont="1" applyFill="1" applyBorder="1"/>
    <xf numFmtId="3" fontId="62" fillId="0" borderId="171" xfId="18" applyNumberFormat="1" applyFont="1" applyBorder="1"/>
    <xf numFmtId="171" fontId="62" fillId="0" borderId="47" xfId="5" applyNumberFormat="1" applyFont="1" applyFill="1" applyBorder="1" applyAlignment="1">
      <alignment horizontal="right"/>
    </xf>
    <xf numFmtId="3" fontId="62" fillId="0" borderId="172" xfId="18" applyNumberFormat="1" applyFont="1" applyBorder="1"/>
    <xf numFmtId="3" fontId="62" fillId="0" borderId="172" xfId="5" applyNumberFormat="1" applyFont="1" applyFill="1" applyBorder="1"/>
    <xf numFmtId="171" fontId="62" fillId="0" borderId="48" xfId="5" applyNumberFormat="1" applyFont="1" applyFill="1" applyBorder="1" applyAlignment="1">
      <alignment horizontal="right"/>
    </xf>
    <xf numFmtId="171" fontId="62" fillId="0" borderId="140" xfId="5" applyNumberFormat="1" applyFont="1" applyFill="1" applyBorder="1" applyAlignment="1">
      <alignment horizontal="right"/>
    </xf>
    <xf numFmtId="3" fontId="62" fillId="0" borderId="46" xfId="18" applyNumberFormat="1" applyFont="1" applyBorder="1"/>
    <xf numFmtId="3" fontId="62" fillId="0" borderId="48" xfId="18" applyNumberFormat="1" applyFont="1" applyBorder="1"/>
    <xf numFmtId="3" fontId="62" fillId="0" borderId="78" xfId="18" applyNumberFormat="1" applyFont="1" applyBorder="1"/>
    <xf numFmtId="9" fontId="62" fillId="0" borderId="171" xfId="21" applyFont="1" applyFill="1" applyBorder="1" applyAlignment="1"/>
    <xf numFmtId="9" fontId="62" fillId="0" borderId="140" xfId="21" applyFont="1" applyFill="1" applyBorder="1" applyAlignment="1"/>
    <xf numFmtId="0" fontId="64" fillId="0" borderId="0" xfId="18" quotePrefix="1" applyFont="1" applyAlignment="1">
      <alignment horizontal="left" wrapText="1"/>
    </xf>
    <xf numFmtId="171" fontId="62" fillId="0" borderId="0" xfId="21" applyNumberFormat="1" applyFont="1" applyFill="1" applyBorder="1"/>
    <xf numFmtId="3" fontId="64" fillId="0" borderId="173" xfId="18" applyNumberFormat="1" applyFont="1" applyBorder="1"/>
    <xf numFmtId="171" fontId="64" fillId="0" borderId="57" xfId="5" applyNumberFormat="1" applyFont="1" applyFill="1" applyBorder="1" applyAlignment="1">
      <alignment horizontal="right"/>
    </xf>
    <xf numFmtId="3" fontId="64" fillId="0" borderId="174" xfId="18" applyNumberFormat="1" applyFont="1" applyBorder="1"/>
    <xf numFmtId="171" fontId="64" fillId="0" borderId="58" xfId="5" applyNumberFormat="1" applyFont="1" applyFill="1" applyBorder="1" applyAlignment="1">
      <alignment horizontal="right"/>
    </xf>
    <xf numFmtId="171" fontId="64" fillId="0" borderId="59" xfId="5" applyNumberFormat="1" applyFont="1" applyFill="1" applyBorder="1" applyAlignment="1">
      <alignment horizontal="right"/>
    </xf>
    <xf numFmtId="3" fontId="64" fillId="0" borderId="7" xfId="18" applyNumberFormat="1" applyFont="1" applyBorder="1"/>
    <xf numFmtId="3" fontId="64" fillId="0" borderId="9" xfId="18" applyNumberFormat="1" applyFont="1" applyBorder="1"/>
    <xf numFmtId="3" fontId="64" fillId="0" borderId="85" xfId="18" applyNumberFormat="1" applyFont="1" applyBorder="1"/>
    <xf numFmtId="0" fontId="62" fillId="0" borderId="115" xfId="18" applyFont="1" applyBorder="1"/>
    <xf numFmtId="9" fontId="64" fillId="0" borderId="177" xfId="21" applyFont="1" applyFill="1" applyBorder="1" applyAlignment="1"/>
    <xf numFmtId="9" fontId="64" fillId="0" borderId="178" xfId="21" applyFont="1" applyFill="1" applyBorder="1" applyAlignment="1"/>
    <xf numFmtId="3" fontId="64" fillId="0" borderId="179" xfId="18" applyNumberFormat="1" applyFont="1" applyBorder="1"/>
    <xf numFmtId="0" fontId="62" fillId="0" borderId="34" xfId="18" applyFont="1" applyBorder="1"/>
    <xf numFmtId="0" fontId="62" fillId="0" borderId="34" xfId="18" applyFont="1" applyBorder="1" applyAlignment="1">
      <alignment horizontal="right"/>
    </xf>
    <xf numFmtId="3" fontId="64" fillId="0" borderId="0" xfId="18" applyNumberFormat="1" applyFont="1"/>
    <xf numFmtId="0" fontId="64" fillId="0" borderId="0" xfId="18" applyFont="1" applyAlignment="1">
      <alignment horizontal="left" wrapText="1"/>
    </xf>
    <xf numFmtId="171" fontId="62" fillId="0" borderId="0" xfId="21" applyNumberFormat="1" applyFont="1" applyFill="1" applyBorder="1" applyAlignment="1"/>
    <xf numFmtId="9" fontId="64" fillId="0" borderId="15" xfId="21" applyFont="1" applyFill="1" applyBorder="1" applyAlignment="1"/>
    <xf numFmtId="171" fontId="62" fillId="0" borderId="34" xfId="5" applyNumberFormat="1" applyFont="1" applyFill="1" applyBorder="1" applyAlignment="1"/>
    <xf numFmtId="3" fontId="62" fillId="0" borderId="34" xfId="18" applyNumberFormat="1" applyFont="1" applyBorder="1"/>
    <xf numFmtId="171" fontId="62" fillId="0" borderId="34" xfId="5" applyNumberFormat="1" applyFont="1" applyFill="1" applyBorder="1"/>
    <xf numFmtId="9" fontId="64" fillId="0" borderId="0" xfId="21" applyFont="1" applyFill="1" applyBorder="1" applyAlignment="1"/>
    <xf numFmtId="3" fontId="62" fillId="0" borderId="0" xfId="18" applyNumberFormat="1" applyFont="1"/>
    <xf numFmtId="166" fontId="62" fillId="0" borderId="0" xfId="23" applyNumberFormat="1" applyFont="1" applyFill="1" applyBorder="1"/>
    <xf numFmtId="171" fontId="62" fillId="0" borderId="0" xfId="22" applyNumberFormat="1" applyFont="1" applyFill="1" applyBorder="1" applyAlignment="1"/>
    <xf numFmtId="171" fontId="62" fillId="0" borderId="47" xfId="22" applyNumberFormat="1" applyFont="1" applyFill="1" applyBorder="1" applyAlignment="1">
      <alignment horizontal="right"/>
    </xf>
    <xf numFmtId="3" fontId="62" fillId="0" borderId="47" xfId="18" applyNumberFormat="1" applyFont="1" applyBorder="1"/>
    <xf numFmtId="166" fontId="62" fillId="0" borderId="172" xfId="24" applyNumberFormat="1" applyFont="1" applyFill="1" applyBorder="1" applyAlignment="1"/>
    <xf numFmtId="171" fontId="62" fillId="0" borderId="48" xfId="22" applyNumberFormat="1" applyFont="1" applyFill="1" applyBorder="1" applyAlignment="1">
      <alignment horizontal="right"/>
    </xf>
    <xf numFmtId="0" fontId="62" fillId="0" borderId="0" xfId="18" applyFont="1"/>
    <xf numFmtId="0" fontId="66" fillId="0" borderId="190" xfId="18" applyFont="1" applyBorder="1"/>
    <xf numFmtId="3" fontId="64" fillId="0" borderId="68" xfId="18" applyNumberFormat="1" applyFont="1" applyBorder="1"/>
    <xf numFmtId="171" fontId="64" fillId="0" borderId="69" xfId="22" applyNumberFormat="1" applyFont="1" applyFill="1" applyBorder="1" applyAlignment="1">
      <alignment horizontal="right"/>
    </xf>
    <xf numFmtId="3" fontId="64" fillId="0" borderId="69" xfId="18" applyNumberFormat="1" applyFont="1" applyBorder="1"/>
    <xf numFmtId="3" fontId="64" fillId="0" borderId="127" xfId="18" applyNumberFormat="1" applyFont="1" applyBorder="1"/>
    <xf numFmtId="171" fontId="64" fillId="0" borderId="70" xfId="22" applyNumberFormat="1" applyFont="1" applyFill="1" applyBorder="1" applyAlignment="1">
      <alignment horizontal="right"/>
    </xf>
    <xf numFmtId="171" fontId="64" fillId="0" borderId="9" xfId="22" applyNumberFormat="1" applyFont="1" applyFill="1" applyBorder="1" applyAlignment="1">
      <alignment horizontal="right"/>
    </xf>
    <xf numFmtId="171" fontId="64" fillId="0" borderId="0" xfId="22" applyNumberFormat="1" applyFont="1" applyFill="1" applyBorder="1" applyAlignment="1"/>
    <xf numFmtId="166" fontId="64" fillId="0" borderId="0" xfId="23" applyNumberFormat="1" applyFont="1" applyFill="1" applyBorder="1"/>
    <xf numFmtId="0" fontId="65" fillId="0" borderId="120" xfId="18" applyFont="1" applyBorder="1"/>
    <xf numFmtId="0" fontId="48" fillId="0" borderId="33" xfId="18" applyFont="1" applyBorder="1"/>
    <xf numFmtId="0" fontId="65" fillId="0" borderId="1" xfId="18" applyFont="1" applyBorder="1"/>
    <xf numFmtId="0" fontId="65" fillId="0" borderId="6" xfId="18" applyFont="1" applyBorder="1" applyAlignment="1">
      <alignment horizontal="left" wrapText="1"/>
    </xf>
    <xf numFmtId="171" fontId="62" fillId="0" borderId="172" xfId="5" applyNumberFormat="1" applyFont="1" applyFill="1" applyBorder="1" applyAlignment="1">
      <alignment horizontal="right"/>
    </xf>
    <xf numFmtId="171" fontId="64" fillId="0" borderId="174" xfId="5" applyNumberFormat="1" applyFont="1" applyFill="1" applyBorder="1" applyAlignment="1">
      <alignment horizontal="right"/>
    </xf>
    <xf numFmtId="171" fontId="64" fillId="0" borderId="175" xfId="5" applyNumberFormat="1" applyFont="1" applyFill="1" applyBorder="1" applyAlignment="1">
      <alignment horizontal="right"/>
    </xf>
    <xf numFmtId="0" fontId="62" fillId="0" borderId="176" xfId="18" applyFont="1" applyBorder="1"/>
    <xf numFmtId="171" fontId="62" fillId="0" borderId="89" xfId="5" applyNumberFormat="1" applyFont="1" applyFill="1" applyBorder="1" applyAlignment="1">
      <alignment horizontal="right"/>
    </xf>
    <xf numFmtId="0" fontId="62" fillId="0" borderId="179" xfId="18" applyFont="1" applyBorder="1"/>
    <xf numFmtId="9" fontId="64" fillId="0" borderId="34" xfId="21" applyFont="1" applyFill="1" applyBorder="1" applyAlignment="1"/>
    <xf numFmtId="3" fontId="62" fillId="0" borderId="134" xfId="18" applyNumberFormat="1" applyFont="1" applyBorder="1"/>
    <xf numFmtId="171" fontId="62" fillId="0" borderId="50" xfId="22" applyNumberFormat="1" applyFont="1" applyFill="1" applyBorder="1" applyAlignment="1">
      <alignment horizontal="right"/>
    </xf>
    <xf numFmtId="3" fontId="62" fillId="0" borderId="50" xfId="18" applyNumberFormat="1" applyFont="1" applyBorder="1"/>
    <xf numFmtId="166" fontId="62" fillId="0" borderId="138" xfId="24" applyNumberFormat="1" applyFont="1" applyFill="1" applyBorder="1" applyAlignment="1"/>
    <xf numFmtId="171" fontId="62" fillId="0" borderId="180" xfId="22" applyNumberFormat="1" applyFont="1" applyFill="1" applyBorder="1" applyAlignment="1">
      <alignment horizontal="right"/>
    </xf>
    <xf numFmtId="171" fontId="62" fillId="0" borderId="189" xfId="22" applyNumberFormat="1" applyFont="1" applyFill="1" applyBorder="1" applyAlignment="1">
      <alignment horizontal="right"/>
    </xf>
    <xf numFmtId="9" fontId="64" fillId="0" borderId="179" xfId="21" applyFont="1" applyFill="1" applyBorder="1" applyAlignment="1"/>
    <xf numFmtId="3" fontId="64" fillId="0" borderId="184" xfId="18" applyNumberFormat="1" applyFont="1" applyBorder="1"/>
    <xf numFmtId="171" fontId="64" fillId="0" borderId="182" xfId="22" applyNumberFormat="1" applyFont="1" applyFill="1" applyBorder="1" applyAlignment="1">
      <alignment horizontal="right"/>
    </xf>
    <xf numFmtId="3" fontId="64" fillId="0" borderId="182" xfId="18" applyNumberFormat="1" applyFont="1" applyBorder="1"/>
    <xf numFmtId="3" fontId="64" fillId="0" borderId="111" xfId="18" applyNumberFormat="1" applyFont="1" applyBorder="1"/>
    <xf numFmtId="171" fontId="64" fillId="0" borderId="183" xfId="22" applyNumberFormat="1" applyFont="1" applyFill="1" applyBorder="1" applyAlignment="1">
      <alignment horizontal="right"/>
    </xf>
    <xf numFmtId="171" fontId="64" fillId="0" borderId="191" xfId="22" applyNumberFormat="1" applyFont="1" applyFill="1" applyBorder="1" applyAlignment="1">
      <alignment horizontal="right"/>
    </xf>
    <xf numFmtId="0" fontId="63" fillId="0" borderId="120" xfId="18" applyFont="1" applyBorder="1"/>
    <xf numFmtId="166" fontId="50" fillId="0" borderId="33" xfId="20" applyNumberFormat="1" applyFont="1" applyFill="1" applyBorder="1"/>
    <xf numFmtId="3" fontId="62" fillId="0" borderId="24" xfId="18" applyNumberFormat="1" applyFont="1" applyBorder="1"/>
    <xf numFmtId="171" fontId="62" fillId="0" borderId="20" xfId="5" applyNumberFormat="1" applyFont="1" applyFill="1" applyBorder="1" applyAlignment="1">
      <alignment horizontal="right"/>
    </xf>
    <xf numFmtId="3" fontId="62" fillId="0" borderId="20" xfId="18" applyNumberFormat="1" applyFont="1" applyBorder="1"/>
    <xf numFmtId="171" fontId="62" fillId="0" borderId="21" xfId="5" applyNumberFormat="1" applyFont="1" applyFill="1" applyBorder="1" applyAlignment="1">
      <alignment horizontal="right"/>
    </xf>
    <xf numFmtId="171" fontId="62" fillId="0" borderId="23" xfId="5" applyNumberFormat="1" applyFont="1" applyFill="1" applyBorder="1" applyAlignment="1">
      <alignment horizontal="right"/>
    </xf>
    <xf numFmtId="171" fontId="61" fillId="0" borderId="120" xfId="22" applyNumberFormat="1" applyFont="1" applyFill="1" applyBorder="1" applyAlignment="1"/>
    <xf numFmtId="0" fontId="58" fillId="0" borderId="0" xfId="0" applyFont="1" applyAlignment="1">
      <alignment horizontal="left" vertical="top"/>
    </xf>
    <xf numFmtId="0" fontId="57" fillId="0" borderId="0" xfId="0" applyFont="1"/>
    <xf numFmtId="0" fontId="48" fillId="0" borderId="0" xfId="1" applyFont="1" applyAlignment="1">
      <alignment horizontal="left" wrapText="1"/>
    </xf>
    <xf numFmtId="0" fontId="48" fillId="0" borderId="1" xfId="1" applyFont="1" applyBorder="1" applyAlignment="1">
      <alignment horizontal="left" wrapText="1"/>
    </xf>
    <xf numFmtId="0" fontId="51" fillId="0" borderId="10" xfId="1" applyFont="1" applyBorder="1"/>
    <xf numFmtId="0" fontId="52" fillId="0" borderId="11" xfId="1" applyFont="1" applyBorder="1"/>
    <xf numFmtId="166" fontId="48" fillId="0" borderId="14" xfId="25" applyNumberFormat="1" applyFont="1" applyFill="1" applyBorder="1"/>
    <xf numFmtId="166" fontId="48" fillId="0" borderId="88" xfId="25" applyNumberFormat="1" applyFont="1" applyFill="1" applyBorder="1"/>
    <xf numFmtId="0" fontId="48" fillId="0" borderId="37" xfId="1" applyFont="1" applyBorder="1" applyAlignment="1">
      <alignment horizontal="center" wrapText="1"/>
    </xf>
    <xf numFmtId="164" fontId="54" fillId="0" borderId="19" xfId="4" applyNumberFormat="1" applyFont="1" applyFill="1" applyBorder="1"/>
    <xf numFmtId="164" fontId="54" fillId="0" borderId="20" xfId="4" applyNumberFormat="1" applyFont="1" applyFill="1" applyBorder="1"/>
    <xf numFmtId="164" fontId="54" fillId="0" borderId="21" xfId="4" applyNumberFormat="1" applyFont="1" applyFill="1" applyBorder="1"/>
    <xf numFmtId="164" fontId="54" fillId="0" borderId="141" xfId="4" applyNumberFormat="1" applyFont="1" applyFill="1" applyBorder="1"/>
    <xf numFmtId="164" fontId="54" fillId="0" borderId="138" xfId="4" applyNumberFormat="1" applyFont="1" applyFill="1" applyBorder="1"/>
    <xf numFmtId="164" fontId="54" fillId="0" borderId="51" xfId="4" applyNumberFormat="1" applyFont="1" applyFill="1" applyBorder="1"/>
    <xf numFmtId="0" fontId="51" fillId="0" borderId="61" xfId="1" applyFont="1" applyBorder="1"/>
    <xf numFmtId="0" fontId="51" fillId="0" borderId="63" xfId="1" applyFont="1" applyBorder="1"/>
    <xf numFmtId="164" fontId="46" fillId="0" borderId="157" xfId="4" applyNumberFormat="1" applyFont="1" applyFill="1" applyBorder="1"/>
    <xf numFmtId="164" fontId="46" fillId="0" borderId="155" xfId="4" applyNumberFormat="1" applyFont="1" applyFill="1" applyBorder="1"/>
    <xf numFmtId="164" fontId="46" fillId="0" borderId="156" xfId="4" applyNumberFormat="1" applyFont="1" applyFill="1" applyBorder="1"/>
    <xf numFmtId="0" fontId="51" fillId="0" borderId="53" xfId="1" applyFont="1" applyBorder="1"/>
    <xf numFmtId="0" fontId="52" fillId="0" borderId="55" xfId="1" applyFont="1" applyBorder="1"/>
    <xf numFmtId="166" fontId="47" fillId="0" borderId="173" xfId="4" applyNumberFormat="1" applyFont="1" applyFill="1" applyBorder="1"/>
    <xf numFmtId="166" fontId="47" fillId="0" borderId="192" xfId="4" applyNumberFormat="1" applyFont="1" applyFill="1" applyBorder="1"/>
    <xf numFmtId="166" fontId="47" fillId="0" borderId="146" xfId="26" applyNumberFormat="1" applyFont="1" applyFill="1" applyBorder="1"/>
    <xf numFmtId="164" fontId="46" fillId="0" borderId="141" xfId="4" applyNumberFormat="1" applyFont="1" applyFill="1" applyBorder="1"/>
    <xf numFmtId="164" fontId="46" fillId="0" borderId="138" xfId="4" applyNumberFormat="1" applyFont="1" applyFill="1" applyBorder="1"/>
    <xf numFmtId="164" fontId="46" fillId="0" borderId="51" xfId="4" applyNumberFormat="1" applyFont="1" applyFill="1" applyBorder="1"/>
    <xf numFmtId="166" fontId="47" fillId="0" borderId="173" xfId="5" applyNumberFormat="1" applyFont="1" applyFill="1" applyBorder="1"/>
    <xf numFmtId="166" fontId="47" fillId="0" borderId="192" xfId="5" applyNumberFormat="1" applyFont="1" applyFill="1" applyBorder="1"/>
    <xf numFmtId="0" fontId="52" fillId="0" borderId="61" xfId="1" applyFont="1" applyBorder="1"/>
    <xf numFmtId="0" fontId="53" fillId="0" borderId="63" xfId="1" applyFont="1" applyBorder="1"/>
    <xf numFmtId="164" fontId="46" fillId="0" borderId="165" xfId="4" applyNumberFormat="1" applyFont="1" applyFill="1" applyBorder="1"/>
    <xf numFmtId="164" fontId="46" fillId="0" borderId="163" xfId="4" applyNumberFormat="1" applyFont="1" applyFill="1" applyBorder="1"/>
    <xf numFmtId="164" fontId="46" fillId="0" borderId="164" xfId="4" applyNumberFormat="1" applyFont="1" applyFill="1" applyBorder="1"/>
    <xf numFmtId="164" fontId="46" fillId="0" borderId="80" xfId="4" applyNumberFormat="1" applyFont="1" applyFill="1" applyBorder="1"/>
    <xf numFmtId="164" fontId="46" fillId="0" borderId="72" xfId="4" applyNumberFormat="1" applyFont="1" applyFill="1" applyBorder="1"/>
    <xf numFmtId="164" fontId="46" fillId="0" borderId="146" xfId="4" applyNumberFormat="1" applyFont="1" applyFill="1" applyBorder="1"/>
    <xf numFmtId="164" fontId="46" fillId="0" borderId="73" xfId="4" applyNumberFormat="1" applyFont="1" applyFill="1" applyBorder="1"/>
    <xf numFmtId="164" fontId="46" fillId="0" borderId="49" xfId="4" applyNumberFormat="1" applyFont="1" applyFill="1" applyBorder="1"/>
    <xf numFmtId="164" fontId="46" fillId="0" borderId="50" xfId="4" applyNumberFormat="1" applyFont="1" applyFill="1" applyBorder="1"/>
    <xf numFmtId="164" fontId="46" fillId="0" borderId="52" xfId="4" applyNumberFormat="1" applyFont="1" applyFill="1" applyBorder="1"/>
    <xf numFmtId="164" fontId="46" fillId="0" borderId="100" xfId="4" applyNumberFormat="1" applyFont="1" applyFill="1" applyBorder="1"/>
    <xf numFmtId="164" fontId="46" fillId="0" borderId="101" xfId="4" applyNumberFormat="1" applyFont="1" applyFill="1" applyBorder="1"/>
    <xf numFmtId="164" fontId="46" fillId="0" borderId="103" xfId="4" applyNumberFormat="1" applyFont="1" applyFill="1" applyBorder="1"/>
    <xf numFmtId="164" fontId="46" fillId="6" borderId="80" xfId="4" applyNumberFormat="1" applyFont="1" applyFill="1" applyBorder="1"/>
    <xf numFmtId="164" fontId="46" fillId="6" borderId="72" xfId="4" applyNumberFormat="1" applyFont="1" applyFill="1" applyBorder="1"/>
    <xf numFmtId="164" fontId="46" fillId="6" borderId="141" xfId="4" applyNumberFormat="1" applyFont="1" applyFill="1" applyBorder="1"/>
    <xf numFmtId="164" fontId="46" fillId="6" borderId="138" xfId="4" applyNumberFormat="1" applyFont="1" applyFill="1" applyBorder="1"/>
    <xf numFmtId="0" fontId="51" fillId="0" borderId="105" xfId="1" applyFont="1" applyBorder="1"/>
    <xf numFmtId="0" fontId="51" fillId="0" borderId="106" xfId="1" applyFont="1" applyBorder="1"/>
    <xf numFmtId="164" fontId="46" fillId="0" borderId="96" xfId="4" applyNumberFormat="1" applyFont="1" applyFill="1" applyBorder="1"/>
    <xf numFmtId="164" fontId="46" fillId="0" borderId="127" xfId="4" applyNumberFormat="1" applyFont="1" applyFill="1" applyBorder="1"/>
    <xf numFmtId="164" fontId="46" fillId="0" borderId="97" xfId="4" applyNumberFormat="1" applyFont="1" applyFill="1" applyBorder="1"/>
    <xf numFmtId="0" fontId="48" fillId="0" borderId="34" xfId="1" applyFont="1" applyBorder="1"/>
    <xf numFmtId="0" fontId="48" fillId="0" borderId="33" xfId="1" applyFont="1" applyBorder="1"/>
    <xf numFmtId="0" fontId="50" fillId="0" borderId="0" xfId="1" applyFont="1" applyAlignment="1">
      <alignment horizontal="left" vertical="center" wrapText="1"/>
    </xf>
    <xf numFmtId="0" fontId="50" fillId="0" borderId="1" xfId="1" applyFont="1" applyBorder="1" applyAlignment="1">
      <alignment horizontal="left" vertical="center" wrapText="1"/>
    </xf>
    <xf numFmtId="166" fontId="47" fillId="0" borderId="14" xfId="25" applyNumberFormat="1" applyFont="1" applyFill="1" applyBorder="1"/>
    <xf numFmtId="166" fontId="47" fillId="0" borderId="88" xfId="25" applyNumberFormat="1" applyFont="1" applyFill="1" applyBorder="1"/>
    <xf numFmtId="0" fontId="47" fillId="0" borderId="37" xfId="1" applyFont="1" applyBorder="1" applyAlignment="1">
      <alignment horizontal="center" wrapText="1"/>
    </xf>
    <xf numFmtId="164" fontId="46" fillId="0" borderId="94" xfId="4" applyNumberFormat="1" applyFont="1" applyFill="1" applyBorder="1"/>
    <xf numFmtId="164" fontId="46" fillId="0" borderId="95" xfId="4" applyNumberFormat="1" applyFont="1" applyFill="1" applyBorder="1"/>
    <xf numFmtId="164" fontId="46" fillId="0" borderId="142" xfId="4" applyNumberFormat="1" applyFont="1" applyFill="1" applyBorder="1"/>
    <xf numFmtId="0" fontId="10" fillId="0" borderId="96" xfId="1" applyFont="1" applyBorder="1" applyAlignment="1">
      <alignment horizontal="center"/>
    </xf>
    <xf numFmtId="0" fontId="10" fillId="0" borderId="126" xfId="1" applyFont="1" applyBorder="1" applyAlignment="1">
      <alignment horizontal="center"/>
    </xf>
    <xf numFmtId="0" fontId="10" fillId="0" borderId="95" xfId="1" applyFont="1" applyBorder="1" applyAlignment="1">
      <alignment horizontal="center"/>
    </xf>
    <xf numFmtId="0" fontId="10" fillId="0" borderId="127" xfId="1" applyFont="1" applyBorder="1" applyAlignment="1">
      <alignment horizontal="center"/>
    </xf>
    <xf numFmtId="0" fontId="10" fillId="0" borderId="97" xfId="1" applyFont="1" applyBorder="1" applyAlignment="1">
      <alignment horizontal="center"/>
    </xf>
    <xf numFmtId="164" fontId="41" fillId="0" borderId="38" xfId="4" applyNumberFormat="1" applyFont="1" applyFill="1" applyBorder="1"/>
    <xf numFmtId="164" fontId="41" fillId="0" borderId="39" xfId="4" applyNumberFormat="1" applyFont="1" applyFill="1" applyBorder="1"/>
    <xf numFmtId="164" fontId="41" fillId="0" borderId="37" xfId="4" applyNumberFormat="1" applyFont="1" applyFill="1" applyBorder="1"/>
    <xf numFmtId="0" fontId="6" fillId="0" borderId="15" xfId="1" applyFont="1" applyBorder="1"/>
    <xf numFmtId="0" fontId="6" fillId="0" borderId="1" xfId="1" applyFont="1" applyBorder="1"/>
    <xf numFmtId="164" fontId="44" fillId="0" borderId="19" xfId="4" applyNumberFormat="1" applyFont="1" applyFill="1" applyBorder="1"/>
    <xf numFmtId="164" fontId="44" fillId="0" borderId="20" xfId="4" applyNumberFormat="1" applyFont="1" applyFill="1" applyBorder="1"/>
    <xf numFmtId="164" fontId="44" fillId="0" borderId="21" xfId="4" applyNumberFormat="1" applyFont="1" applyFill="1" applyBorder="1"/>
    <xf numFmtId="0" fontId="6" fillId="0" borderId="15" xfId="1" applyFont="1" applyBorder="1" applyAlignment="1">
      <alignment horizontal="left"/>
    </xf>
    <xf numFmtId="0" fontId="6" fillId="0" borderId="1" xfId="1" applyFont="1" applyBorder="1" applyAlignment="1">
      <alignment horizontal="left"/>
    </xf>
    <xf numFmtId="164" fontId="44" fillId="0" borderId="16" xfId="4" applyNumberFormat="1" applyFont="1" applyFill="1" applyBorder="1"/>
    <xf numFmtId="164" fontId="44" fillId="0" borderId="75" xfId="4" applyNumberFormat="1" applyFont="1" applyFill="1" applyBorder="1"/>
    <xf numFmtId="164" fontId="44" fillId="0" borderId="138" xfId="4" applyNumberFormat="1" applyFont="1" applyFill="1" applyBorder="1"/>
    <xf numFmtId="164" fontId="44" fillId="0" borderId="51" xfId="4" applyNumberFormat="1" applyFont="1" applyFill="1" applyBorder="1"/>
    <xf numFmtId="164" fontId="44" fillId="0" borderId="171" xfId="4" applyNumberFormat="1" applyFont="1" applyFill="1" applyBorder="1"/>
    <xf numFmtId="164" fontId="44" fillId="0" borderId="195" xfId="4" applyNumberFormat="1" applyFont="1" applyFill="1" applyBorder="1"/>
    <xf numFmtId="164" fontId="44" fillId="0" borderId="141" xfId="4" applyNumberFormat="1" applyFont="1" applyFill="1" applyBorder="1"/>
    <xf numFmtId="164" fontId="43" fillId="0" borderId="145" xfId="4" applyNumberFormat="1" applyFont="1" applyFill="1" applyBorder="1"/>
    <xf numFmtId="164" fontId="43" fillId="0" borderId="143" xfId="4" applyNumberFormat="1" applyFont="1" applyFill="1" applyBorder="1"/>
    <xf numFmtId="164" fontId="43" fillId="0" borderId="146" xfId="4" applyNumberFormat="1" applyFont="1" applyFill="1" applyBorder="1"/>
    <xf numFmtId="164" fontId="43" fillId="0" borderId="173" xfId="4" applyNumberFormat="1" applyFont="1" applyFill="1" applyBorder="1"/>
    <xf numFmtId="164" fontId="43" fillId="0" borderId="192" xfId="4" applyNumberFormat="1" applyFont="1" applyFill="1" applyBorder="1"/>
    <xf numFmtId="164" fontId="43" fillId="0" borderId="49" xfId="4" applyNumberFormat="1" applyFont="1" applyFill="1" applyBorder="1"/>
    <xf numFmtId="164" fontId="43" fillId="0" borderId="50" xfId="4" applyNumberFormat="1" applyFont="1" applyFill="1" applyBorder="1"/>
    <xf numFmtId="164" fontId="43" fillId="0" borderId="52" xfId="4" applyNumberFormat="1" applyFont="1" applyFill="1" applyBorder="1"/>
    <xf numFmtId="164" fontId="43" fillId="0" borderId="46" xfId="4" applyNumberFormat="1" applyFont="1" applyFill="1" applyBorder="1"/>
    <xf numFmtId="164" fontId="43" fillId="0" borderId="98" xfId="4" applyNumberFormat="1" applyFont="1" applyFill="1" applyBorder="1"/>
    <xf numFmtId="0" fontId="18" fillId="0" borderId="61" xfId="1" applyFont="1" applyBorder="1" applyAlignment="1">
      <alignment horizontal="left"/>
    </xf>
    <xf numFmtId="0" fontId="18" fillId="0" borderId="63" xfId="1" applyFont="1" applyBorder="1" applyAlignment="1">
      <alignment horizontal="left"/>
    </xf>
    <xf numFmtId="164" fontId="43" fillId="0" borderId="100" xfId="4" applyNumberFormat="1" applyFont="1" applyFill="1" applyBorder="1"/>
    <xf numFmtId="164" fontId="43" fillId="0" borderId="101" xfId="4" applyNumberFormat="1" applyFont="1" applyFill="1" applyBorder="1"/>
    <xf numFmtId="164" fontId="43" fillId="0" borderId="103" xfId="4" applyNumberFormat="1" applyFont="1" applyFill="1" applyBorder="1"/>
    <xf numFmtId="164" fontId="43" fillId="0" borderId="66" xfId="4" applyNumberFormat="1" applyFont="1" applyFill="1" applyBorder="1"/>
    <xf numFmtId="164" fontId="43" fillId="0" borderId="102" xfId="4" applyNumberFormat="1" applyFont="1" applyFill="1" applyBorder="1"/>
    <xf numFmtId="10" fontId="42" fillId="0" borderId="19" xfId="6" applyNumberFormat="1" applyFont="1" applyFill="1" applyBorder="1" applyProtection="1"/>
    <xf numFmtId="10" fontId="42" fillId="0" borderId="20" xfId="6" applyNumberFormat="1" applyFont="1" applyFill="1" applyBorder="1" applyProtection="1"/>
    <xf numFmtId="10" fontId="42" fillId="0" borderId="21" xfId="6" applyNumberFormat="1" applyFont="1" applyFill="1" applyBorder="1" applyProtection="1"/>
    <xf numFmtId="10" fontId="42" fillId="0" borderId="16" xfId="6" applyNumberFormat="1" applyFont="1" applyFill="1" applyBorder="1" applyProtection="1"/>
    <xf numFmtId="10" fontId="42" fillId="0" borderId="75" xfId="6" applyNumberFormat="1" applyFont="1" applyFill="1" applyBorder="1" applyProtection="1"/>
    <xf numFmtId="10" fontId="42" fillId="0" borderId="29" xfId="6" applyNumberFormat="1" applyFont="1" applyFill="1" applyBorder="1" applyProtection="1"/>
    <xf numFmtId="10" fontId="42" fillId="0" borderId="30" xfId="6" applyNumberFormat="1" applyFont="1" applyFill="1" applyBorder="1" applyProtection="1"/>
    <xf numFmtId="10" fontId="42" fillId="0" borderId="31" xfId="6" applyNumberFormat="1" applyFont="1" applyFill="1" applyBorder="1" applyProtection="1"/>
    <xf numFmtId="10" fontId="42" fillId="0" borderId="26" xfId="6" applyNumberFormat="1" applyFont="1" applyFill="1" applyBorder="1" applyProtection="1"/>
    <xf numFmtId="10" fontId="42" fillId="0" borderId="60" xfId="6" applyNumberFormat="1" applyFont="1" applyFill="1" applyBorder="1" applyProtection="1"/>
    <xf numFmtId="0" fontId="9" fillId="0" borderId="34" xfId="1" applyFont="1" applyBorder="1"/>
    <xf numFmtId="0" fontId="9" fillId="0" borderId="0" xfId="1" applyFont="1"/>
    <xf numFmtId="0" fontId="9" fillId="0" borderId="5" xfId="1" applyFont="1" applyBorder="1"/>
    <xf numFmtId="0" fontId="10" fillId="0" borderId="127" xfId="1" applyFont="1" applyBorder="1" applyAlignment="1">
      <alignment horizontal="center" vertical="center"/>
    </xf>
    <xf numFmtId="0" fontId="10" fillId="0" borderId="126" xfId="1" applyFont="1" applyBorder="1" applyAlignment="1">
      <alignment horizontal="center" vertical="center"/>
    </xf>
    <xf numFmtId="0" fontId="10" fillId="0" borderId="150" xfId="1" applyFont="1" applyBorder="1" applyAlignment="1">
      <alignment horizontal="center" vertical="center"/>
    </xf>
    <xf numFmtId="164" fontId="41" fillId="0" borderId="39" xfId="4" applyNumberFormat="1" applyFont="1" applyFill="1" applyBorder="1" applyAlignment="1">
      <alignment vertical="top"/>
    </xf>
    <xf numFmtId="164" fontId="41" fillId="0" borderId="37" xfId="4" applyNumberFormat="1" applyFont="1" applyFill="1" applyBorder="1" applyAlignment="1">
      <alignment vertical="top"/>
    </xf>
    <xf numFmtId="164" fontId="41" fillId="0" borderId="38" xfId="4" applyNumberFormat="1" applyFont="1" applyFill="1" applyBorder="1" applyAlignment="1">
      <alignment vertical="top"/>
    </xf>
    <xf numFmtId="0" fontId="10" fillId="0" borderId="96" xfId="19" applyFont="1" applyBorder="1" applyAlignment="1">
      <alignment horizontal="center" vertical="center"/>
    </xf>
    <xf numFmtId="0" fontId="10" fillId="0" borderId="126" xfId="19" applyFont="1" applyBorder="1" applyAlignment="1">
      <alignment horizontal="center" vertical="center"/>
    </xf>
    <xf numFmtId="0" fontId="10" fillId="0" borderId="142" xfId="19" applyFont="1" applyBorder="1" applyAlignment="1">
      <alignment horizontal="center" vertical="center"/>
    </xf>
    <xf numFmtId="0" fontId="10" fillId="0" borderId="127" xfId="19" applyFont="1" applyBorder="1" applyAlignment="1">
      <alignment horizontal="center" vertical="center"/>
    </xf>
    <xf numFmtId="0" fontId="10" fillId="0" borderId="97" xfId="19" applyFont="1" applyBorder="1" applyAlignment="1">
      <alignment horizontal="center" vertical="center"/>
    </xf>
    <xf numFmtId="164" fontId="22" fillId="0" borderId="39" xfId="4" applyNumberFormat="1" applyFont="1" applyFill="1" applyBorder="1"/>
    <xf numFmtId="164" fontId="22" fillId="0" borderId="40" xfId="4" applyNumberFormat="1" applyFont="1" applyFill="1" applyBorder="1"/>
    <xf numFmtId="0" fontId="8" fillId="0" borderId="15" xfId="19" applyFont="1" applyBorder="1" applyAlignment="1">
      <alignment horizontal="left" indent="1"/>
    </xf>
    <xf numFmtId="0" fontId="8" fillId="0" borderId="1" xfId="19" applyFont="1" applyBorder="1" applyAlignment="1">
      <alignment horizontal="left"/>
    </xf>
    <xf numFmtId="0" fontId="8" fillId="0" borderId="1" xfId="3" applyFont="1" applyBorder="1"/>
    <xf numFmtId="164" fontId="22" fillId="0" borderId="157" xfId="4" applyNumberFormat="1" applyFont="1" applyFill="1" applyBorder="1"/>
    <xf numFmtId="164" fontId="22" fillId="0" borderId="156" xfId="4" applyNumberFormat="1" applyFont="1" applyFill="1" applyBorder="1"/>
    <xf numFmtId="164" fontId="22" fillId="0" borderId="42" xfId="4" applyNumberFormat="1" applyFont="1" applyFill="1" applyBorder="1"/>
    <xf numFmtId="0" fontId="37" fillId="0" borderId="34" xfId="27" quotePrefix="1" applyFont="1" applyBorder="1"/>
    <xf numFmtId="0" fontId="36" fillId="0" borderId="34" xfId="27" applyFont="1" applyBorder="1"/>
    <xf numFmtId="166" fontId="38" fillId="0" borderId="34" xfId="19" applyNumberFormat="1" applyFont="1" applyBorder="1"/>
    <xf numFmtId="0" fontId="37" fillId="0" borderId="0" xfId="27" quotePrefix="1" applyFont="1"/>
    <xf numFmtId="0" fontId="36" fillId="0" borderId="0" xfId="27" applyFont="1"/>
    <xf numFmtId="0" fontId="35" fillId="0" borderId="5" xfId="19" applyFont="1" applyBorder="1"/>
    <xf numFmtId="0" fontId="35" fillId="0" borderId="6" xfId="19" applyFont="1" applyBorder="1"/>
    <xf numFmtId="0" fontId="10" fillId="0" borderId="68" xfId="19" applyFont="1" applyBorder="1" applyAlignment="1">
      <alignment horizontal="center" vertical="center"/>
    </xf>
    <xf numFmtId="0" fontId="10" fillId="0" borderId="42" xfId="19" applyFont="1" applyBorder="1" applyAlignment="1">
      <alignment horizontal="center" vertical="center"/>
    </xf>
    <xf numFmtId="0" fontId="10" fillId="0" borderId="67" xfId="19" applyFont="1" applyBorder="1" applyAlignment="1">
      <alignment horizontal="center" vertical="center"/>
    </xf>
    <xf numFmtId="0" fontId="10" fillId="0" borderId="69" xfId="19" applyFont="1" applyBorder="1" applyAlignment="1">
      <alignment horizontal="center" vertical="center"/>
    </xf>
    <xf numFmtId="0" fontId="10" fillId="0" borderId="70" xfId="19" applyFont="1" applyBorder="1" applyAlignment="1">
      <alignment horizontal="center" vertical="center"/>
    </xf>
    <xf numFmtId="164" fontId="22" fillId="0" borderId="38" xfId="28" applyNumberFormat="1" applyFont="1" applyFill="1" applyBorder="1"/>
    <xf numFmtId="164" fontId="22" fillId="0" borderId="39" xfId="28" applyNumberFormat="1" applyFont="1" applyFill="1" applyBorder="1"/>
    <xf numFmtId="164" fontId="22" fillId="0" borderId="37" xfId="28" applyNumberFormat="1" applyFont="1" applyFill="1" applyBorder="1"/>
    <xf numFmtId="164" fontId="22" fillId="0" borderId="14" xfId="28" applyNumberFormat="1" applyFont="1" applyFill="1" applyBorder="1"/>
    <xf numFmtId="164" fontId="22" fillId="0" borderId="12" xfId="28" applyNumberFormat="1" applyFont="1" applyFill="1" applyBorder="1"/>
    <xf numFmtId="164" fontId="22" fillId="0" borderId="13" xfId="28" applyNumberFormat="1" applyFont="1" applyFill="1" applyBorder="1"/>
    <xf numFmtId="164" fontId="21" fillId="0" borderId="19" xfId="28" applyNumberFormat="1" applyFont="1" applyFill="1" applyBorder="1"/>
    <xf numFmtId="164" fontId="21" fillId="0" borderId="20" xfId="28" applyNumberFormat="1" applyFont="1" applyFill="1" applyBorder="1"/>
    <xf numFmtId="164" fontId="21" fillId="0" borderId="21" xfId="28" applyNumberFormat="1" applyFont="1" applyFill="1" applyBorder="1"/>
    <xf numFmtId="164" fontId="21" fillId="0" borderId="16" xfId="28" applyNumberFormat="1" applyFont="1" applyFill="1" applyBorder="1"/>
    <xf numFmtId="164" fontId="21" fillId="0" borderId="17" xfId="28" applyNumberFormat="1" applyFont="1" applyFill="1" applyBorder="1"/>
    <xf numFmtId="164" fontId="21" fillId="0" borderId="18" xfId="28" applyNumberFormat="1" applyFont="1" applyFill="1" applyBorder="1"/>
    <xf numFmtId="164" fontId="21" fillId="0" borderId="195" xfId="28" applyNumberFormat="1" applyFont="1" applyFill="1" applyBorder="1"/>
    <xf numFmtId="164" fontId="21" fillId="0" borderId="138" xfId="28" applyNumberFormat="1" applyFont="1" applyFill="1" applyBorder="1"/>
    <xf numFmtId="164" fontId="21" fillId="0" borderId="51" xfId="28" applyNumberFormat="1" applyFont="1" applyFill="1" applyBorder="1"/>
    <xf numFmtId="164" fontId="21" fillId="0" borderId="46" xfId="28" applyNumberFormat="1" applyFont="1" applyFill="1" applyBorder="1"/>
    <xf numFmtId="164" fontId="21" fillId="0" borderId="47" xfId="28" applyNumberFormat="1" applyFont="1" applyFill="1" applyBorder="1"/>
    <xf numFmtId="164" fontId="21" fillId="0" borderId="48" xfId="28" applyNumberFormat="1" applyFont="1" applyFill="1" applyBorder="1"/>
    <xf numFmtId="164" fontId="22" fillId="0" borderId="96" xfId="28" applyNumberFormat="1" applyFont="1" applyFill="1" applyBorder="1"/>
    <xf numFmtId="164" fontId="22" fillId="0" borderId="127" xfId="28" applyNumberFormat="1" applyFont="1" applyFill="1" applyBorder="1"/>
    <xf numFmtId="164" fontId="22" fillId="0" borderId="97" xfId="28" applyNumberFormat="1" applyFont="1" applyFill="1" applyBorder="1"/>
    <xf numFmtId="164" fontId="22" fillId="0" borderId="7" xfId="28" applyNumberFormat="1" applyFont="1" applyFill="1" applyBorder="1"/>
    <xf numFmtId="164" fontId="22" fillId="0" borderId="8" xfId="28" applyNumberFormat="1" applyFont="1" applyFill="1" applyBorder="1"/>
    <xf numFmtId="164" fontId="22" fillId="0" borderId="9" xfId="28" applyNumberFormat="1" applyFont="1" applyFill="1" applyBorder="1"/>
    <xf numFmtId="0" fontId="33" fillId="0" borderId="0" xfId="0" applyFont="1"/>
    <xf numFmtId="0" fontId="26" fillId="0" borderId="1" xfId="0" applyFont="1" applyBorder="1"/>
    <xf numFmtId="0" fontId="26" fillId="0" borderId="5" xfId="0" applyFont="1" applyBorder="1"/>
    <xf numFmtId="0" fontId="32" fillId="0" borderId="7" xfId="0" applyFont="1" applyBorder="1" applyAlignment="1">
      <alignment horizontal="center" vertical="center"/>
    </xf>
    <xf numFmtId="0" fontId="32" fillId="0" borderId="8" xfId="0" applyFont="1" applyBorder="1" applyAlignment="1">
      <alignment horizontal="center" vertical="center"/>
    </xf>
    <xf numFmtId="0" fontId="32" fillId="0" borderId="9" xfId="0" applyFont="1" applyBorder="1" applyAlignment="1">
      <alignment horizontal="center" vertical="center"/>
    </xf>
    <xf numFmtId="0" fontId="26" fillId="0" borderId="14" xfId="0" applyFont="1" applyBorder="1"/>
    <xf numFmtId="0" fontId="26" fillId="0" borderId="12" xfId="0" applyFont="1" applyBorder="1"/>
    <xf numFmtId="0" fontId="26" fillId="0" borderId="13" xfId="0" applyFont="1" applyBorder="1"/>
    <xf numFmtId="0" fontId="31" fillId="0" borderId="14" xfId="0" applyFont="1" applyBorder="1"/>
    <xf numFmtId="0" fontId="31" fillId="0" borderId="12" xfId="0" applyFont="1" applyBorder="1"/>
    <xf numFmtId="0" fontId="31" fillId="0" borderId="13" xfId="0" applyFont="1" applyBorder="1"/>
    <xf numFmtId="164" fontId="30" fillId="0" borderId="16" xfId="0" applyNumberFormat="1" applyFont="1" applyBorder="1"/>
    <xf numFmtId="164" fontId="30" fillId="0" borderId="17" xfId="0" applyNumberFormat="1" applyFont="1" applyBorder="1"/>
    <xf numFmtId="164" fontId="30" fillId="0" borderId="18" xfId="0" applyNumberFormat="1" applyFont="1" applyBorder="1"/>
    <xf numFmtId="0" fontId="24" fillId="0" borderId="15" xfId="0" applyFont="1" applyBorder="1" applyAlignment="1">
      <alignment horizontal="left"/>
    </xf>
    <xf numFmtId="164" fontId="28" fillId="0" borderId="16" xfId="0" applyNumberFormat="1" applyFont="1" applyBorder="1"/>
    <xf numFmtId="164" fontId="28" fillId="0" borderId="17" xfId="0" applyNumberFormat="1" applyFont="1" applyBorder="1"/>
    <xf numFmtId="164" fontId="28" fillId="0" borderId="18" xfId="0" applyNumberFormat="1" applyFont="1" applyBorder="1"/>
    <xf numFmtId="164" fontId="28" fillId="0" borderId="16" xfId="0" applyNumberFormat="1" applyFont="1" applyBorder="1" applyAlignment="1">
      <alignment horizontal="right"/>
    </xf>
    <xf numFmtId="164" fontId="28" fillId="0" borderId="17" xfId="0" applyNumberFormat="1" applyFont="1" applyBorder="1" applyAlignment="1">
      <alignment horizontal="right"/>
    </xf>
    <xf numFmtId="164" fontId="28" fillId="0" borderId="18" xfId="0" applyNumberFormat="1" applyFont="1" applyBorder="1" applyAlignment="1">
      <alignment horizontal="right"/>
    </xf>
    <xf numFmtId="164" fontId="28" fillId="0" borderId="47" xfId="0" applyNumberFormat="1" applyFont="1" applyBorder="1"/>
    <xf numFmtId="164" fontId="28" fillId="0" borderId="48" xfId="0" applyNumberFormat="1" applyFont="1" applyBorder="1"/>
    <xf numFmtId="164" fontId="28" fillId="0" borderId="46" xfId="0" applyNumberFormat="1" applyFont="1" applyBorder="1"/>
    <xf numFmtId="164" fontId="28" fillId="0" borderId="47" xfId="0" applyNumberFormat="1" applyFont="1" applyBorder="1" applyAlignment="1">
      <alignment horizontal="right"/>
    </xf>
    <xf numFmtId="164" fontId="28" fillId="0" borderId="48" xfId="0" applyNumberFormat="1" applyFont="1" applyBorder="1" applyAlignment="1">
      <alignment horizontal="right"/>
    </xf>
    <xf numFmtId="164" fontId="28" fillId="0" borderId="46" xfId="0" applyNumberFormat="1" applyFont="1" applyBorder="1" applyAlignment="1">
      <alignment horizontal="right"/>
    </xf>
    <xf numFmtId="164" fontId="30" fillId="0" borderId="7" xfId="0" applyNumberFormat="1" applyFont="1" applyBorder="1"/>
    <xf numFmtId="164" fontId="30" fillId="0" borderId="8" xfId="0" applyNumberFormat="1" applyFont="1" applyBorder="1"/>
    <xf numFmtId="164" fontId="30" fillId="0" borderId="9" xfId="0" applyNumberFormat="1" applyFont="1" applyBorder="1"/>
    <xf numFmtId="0" fontId="24" fillId="0" borderId="33" xfId="0" applyFont="1" applyBorder="1"/>
    <xf numFmtId="164" fontId="28" fillId="0" borderId="33" xfId="0" applyNumberFormat="1" applyFont="1" applyBorder="1"/>
    <xf numFmtId="164" fontId="28" fillId="0" borderId="14" xfId="0" applyNumberFormat="1" applyFont="1" applyBorder="1"/>
    <xf numFmtId="164" fontId="28" fillId="0" borderId="12" xfId="0" applyNumberFormat="1" applyFont="1" applyBorder="1"/>
    <xf numFmtId="164" fontId="28" fillId="0" borderId="13" xfId="0" applyNumberFormat="1" applyFont="1" applyBorder="1"/>
    <xf numFmtId="164" fontId="30" fillId="0" borderId="5" xfId="0" applyNumberFormat="1" applyFont="1" applyBorder="1"/>
    <xf numFmtId="164" fontId="30" fillId="0" borderId="0" xfId="0" applyNumberFormat="1" applyFont="1"/>
    <xf numFmtId="164" fontId="30" fillId="0" borderId="14" xfId="0" applyNumberFormat="1" applyFont="1" applyBorder="1"/>
    <xf numFmtId="164" fontId="30" fillId="0" borderId="12" xfId="0" applyNumberFormat="1" applyFont="1" applyBorder="1"/>
    <xf numFmtId="164" fontId="30" fillId="0" borderId="13" xfId="0" applyNumberFormat="1" applyFont="1" applyBorder="1"/>
    <xf numFmtId="164" fontId="30" fillId="0" borderId="15" xfId="0" applyNumberFormat="1" applyFont="1" applyBorder="1"/>
    <xf numFmtId="0" fontId="24" fillId="0" borderId="15" xfId="0" applyFont="1" applyBorder="1"/>
    <xf numFmtId="164" fontId="28" fillId="0" borderId="15" xfId="0" applyNumberFormat="1" applyFont="1" applyBorder="1"/>
    <xf numFmtId="164" fontId="28" fillId="0" borderId="0" xfId="0" applyNumberFormat="1" applyFont="1"/>
    <xf numFmtId="0" fontId="27" fillId="0" borderId="33" xfId="0" applyFont="1" applyBorder="1"/>
    <xf numFmtId="0" fontId="26" fillId="0" borderId="33" xfId="0" applyFont="1" applyBorder="1"/>
    <xf numFmtId="0" fontId="24" fillId="0" borderId="0" xfId="0" applyFont="1"/>
    <xf numFmtId="0" fontId="24" fillId="0" borderId="1" xfId="0" applyFont="1" applyBorder="1"/>
    <xf numFmtId="0" fontId="26" fillId="0" borderId="34" xfId="0" applyFont="1" applyBorder="1"/>
    <xf numFmtId="0" fontId="16" fillId="0" borderId="0" xfId="0" applyFont="1" applyAlignment="1">
      <alignment horizontal="left" vertical="top" wrapText="1"/>
    </xf>
    <xf numFmtId="0" fontId="25" fillId="0" borderId="0" xfId="0" applyFont="1"/>
    <xf numFmtId="0" fontId="9" fillId="0" borderId="0" xfId="1" applyFont="1" applyAlignment="1">
      <alignment wrapText="1"/>
    </xf>
    <xf numFmtId="0" fontId="9" fillId="0" borderId="1" xfId="1" applyFont="1" applyBorder="1" applyAlignment="1">
      <alignment wrapText="1"/>
    </xf>
    <xf numFmtId="0" fontId="6" fillId="0" borderId="0" xfId="1" applyFont="1" applyAlignment="1">
      <alignment horizontal="left"/>
    </xf>
    <xf numFmtId="0" fontId="6" fillId="0" borderId="0" xfId="1" applyFont="1"/>
    <xf numFmtId="164" fontId="21" fillId="4" borderId="50" xfId="4" applyNumberFormat="1" applyFont="1" applyFill="1" applyBorder="1"/>
    <xf numFmtId="164" fontId="21" fillId="7" borderId="48" xfId="4" applyNumberFormat="1" applyFont="1" applyFill="1" applyBorder="1"/>
    <xf numFmtId="164" fontId="21" fillId="4" borderId="49" xfId="4" applyNumberFormat="1" applyFont="1" applyFill="1" applyBorder="1"/>
    <xf numFmtId="164" fontId="21" fillId="7" borderId="49" xfId="4" applyNumberFormat="1" applyFont="1" applyFill="1" applyBorder="1"/>
    <xf numFmtId="164" fontId="21" fillId="0" borderId="160" xfId="4" applyNumberFormat="1" applyFont="1" applyFill="1" applyBorder="1"/>
    <xf numFmtId="0" fontId="23" fillId="0" borderId="33" xfId="1" applyFont="1" applyBorder="1" applyAlignment="1">
      <alignment horizontal="left"/>
    </xf>
    <xf numFmtId="164" fontId="22" fillId="0" borderId="33" xfId="4" applyNumberFormat="1" applyFont="1" applyFill="1" applyBorder="1"/>
    <xf numFmtId="0" fontId="6" fillId="0" borderId="11" xfId="1" applyFont="1" applyBorder="1" applyAlignment="1">
      <alignment horizontal="left"/>
    </xf>
    <xf numFmtId="0" fontId="6" fillId="0" borderId="25" xfId="1" applyFont="1" applyBorder="1" applyAlignment="1">
      <alignment horizontal="left"/>
    </xf>
    <xf numFmtId="0" fontId="6" fillId="0" borderId="5" xfId="1" applyFont="1" applyBorder="1" applyAlignment="1">
      <alignment horizontal="left"/>
    </xf>
    <xf numFmtId="0" fontId="6" fillId="0" borderId="6" xfId="1" applyFont="1" applyBorder="1" applyAlignment="1">
      <alignment horizontal="left"/>
    </xf>
    <xf numFmtId="0" fontId="8" fillId="0" borderId="33" xfId="1" applyFont="1" applyBorder="1" applyAlignment="1">
      <alignment horizontal="left"/>
    </xf>
    <xf numFmtId="164" fontId="21" fillId="0" borderId="33" xfId="4" applyNumberFormat="1" applyFont="1" applyFill="1" applyBorder="1"/>
    <xf numFmtId="164" fontId="21" fillId="7" borderId="46" xfId="4" applyNumberFormat="1" applyFont="1" applyFill="1" applyBorder="1"/>
    <xf numFmtId="0" fontId="20" fillId="0" borderId="5" xfId="1" applyFont="1" applyBorder="1" applyAlignment="1">
      <alignment vertical="center"/>
    </xf>
    <xf numFmtId="0" fontId="19" fillId="0" borderId="0" xfId="1" applyFont="1" applyAlignment="1">
      <alignment vertical="center"/>
    </xf>
    <xf numFmtId="0" fontId="19" fillId="0" borderId="1" xfId="1" applyFont="1" applyBorder="1" applyAlignment="1">
      <alignment vertical="center"/>
    </xf>
    <xf numFmtId="0" fontId="10" fillId="0" borderId="7" xfId="1" applyFont="1" applyBorder="1" applyAlignment="1">
      <alignment horizontal="center"/>
    </xf>
    <xf numFmtId="0" fontId="10" fillId="0" borderId="8" xfId="1" applyFont="1" applyBorder="1" applyAlignment="1">
      <alignment horizontal="center"/>
    </xf>
    <xf numFmtId="0" fontId="10" fillId="0" borderId="9" xfId="1" applyFont="1" applyBorder="1" applyAlignment="1">
      <alignment horizontal="center"/>
    </xf>
    <xf numFmtId="0" fontId="17" fillId="0" borderId="14" xfId="1" applyFont="1" applyBorder="1" applyAlignment="1">
      <alignment horizontal="left" vertical="top"/>
    </xf>
    <xf numFmtId="0" fontId="17" fillId="0" borderId="12" xfId="1" applyFont="1" applyBorder="1" applyAlignment="1">
      <alignment horizontal="left" vertical="top"/>
    </xf>
    <xf numFmtId="0" fontId="17" fillId="0" borderId="13" xfId="1" applyFont="1" applyBorder="1" applyAlignment="1">
      <alignment horizontal="left" vertical="top"/>
    </xf>
    <xf numFmtId="0" fontId="17" fillId="0" borderId="14" xfId="1" applyFont="1" applyBorder="1" applyAlignment="1">
      <alignment horizontal="right" vertical="top"/>
    </xf>
    <xf numFmtId="0" fontId="4" fillId="0" borderId="12" xfId="1" applyFont="1" applyBorder="1" applyAlignment="1">
      <alignment horizontal="right" vertical="top"/>
    </xf>
    <xf numFmtId="0" fontId="4" fillId="0" borderId="13" xfId="1" applyFont="1" applyBorder="1" applyAlignment="1">
      <alignment horizontal="right" vertical="top"/>
    </xf>
    <xf numFmtId="167" fontId="5" fillId="0" borderId="16" xfId="1" applyNumberFormat="1" applyFont="1" applyBorder="1" applyAlignment="1">
      <alignment horizontal="right" vertical="center"/>
    </xf>
    <xf numFmtId="167" fontId="5" fillId="0" borderId="17" xfId="1" applyNumberFormat="1" applyFont="1" applyBorder="1" applyAlignment="1">
      <alignment horizontal="right" vertical="center"/>
    </xf>
    <xf numFmtId="165" fontId="5" fillId="0" borderId="18" xfId="1" applyNumberFormat="1" applyFont="1" applyBorder="1" applyAlignment="1">
      <alignment horizontal="right" vertical="center"/>
    </xf>
    <xf numFmtId="165" fontId="5" fillId="0" borderId="16" xfId="1" applyNumberFormat="1" applyFont="1" applyBorder="1" applyAlignment="1">
      <alignment horizontal="right" vertical="center"/>
    </xf>
    <xf numFmtId="165" fontId="5" fillId="0" borderId="17" xfId="1" applyNumberFormat="1" applyFont="1" applyBorder="1" applyAlignment="1">
      <alignment horizontal="right" vertical="center"/>
    </xf>
    <xf numFmtId="0" fontId="6" fillId="0" borderId="15" xfId="1" applyFont="1" applyBorder="1" applyAlignment="1">
      <alignment vertical="center"/>
    </xf>
    <xf numFmtId="0" fontId="6" fillId="0" borderId="1" xfId="1" quotePrefix="1" applyFont="1" applyBorder="1" applyAlignment="1">
      <alignment vertical="center"/>
    </xf>
    <xf numFmtId="167" fontId="5" fillId="0" borderId="47" xfId="1" applyNumberFormat="1" applyFont="1" applyBorder="1" applyAlignment="1">
      <alignment horizontal="right" vertical="center"/>
    </xf>
    <xf numFmtId="165" fontId="5" fillId="0" borderId="48" xfId="1" applyNumberFormat="1" applyFont="1" applyBorder="1" applyAlignment="1">
      <alignment horizontal="right" vertical="center"/>
    </xf>
    <xf numFmtId="165" fontId="5" fillId="0" borderId="46" xfId="1" applyNumberFormat="1" applyFont="1" applyBorder="1" applyAlignment="1">
      <alignment horizontal="right" vertical="center"/>
    </xf>
    <xf numFmtId="165" fontId="5" fillId="0" borderId="47" xfId="1" applyNumberFormat="1" applyFont="1" applyBorder="1" applyAlignment="1">
      <alignment horizontal="right" vertical="center"/>
    </xf>
    <xf numFmtId="167" fontId="5" fillId="0" borderId="56" xfId="1" applyNumberFormat="1" applyFont="1" applyBorder="1" applyAlignment="1">
      <alignment horizontal="right" vertical="center"/>
    </xf>
    <xf numFmtId="167" fontId="5" fillId="0" borderId="57" xfId="1" applyNumberFormat="1" applyFont="1" applyBorder="1" applyAlignment="1">
      <alignment horizontal="right" vertical="center"/>
    </xf>
    <xf numFmtId="165" fontId="5" fillId="0" borderId="58" xfId="1" applyNumberFormat="1" applyFont="1" applyBorder="1" applyAlignment="1">
      <alignment horizontal="right" vertical="center"/>
    </xf>
    <xf numFmtId="165" fontId="5" fillId="0" borderId="56" xfId="1" applyNumberFormat="1" applyFont="1" applyBorder="1" applyAlignment="1">
      <alignment horizontal="right" vertical="center"/>
    </xf>
    <xf numFmtId="165" fontId="5" fillId="0" borderId="57" xfId="1" applyNumberFormat="1" applyFont="1" applyBorder="1" applyAlignment="1">
      <alignment horizontal="right" vertical="center"/>
    </xf>
    <xf numFmtId="167" fontId="5" fillId="0" borderId="26" xfId="1" applyNumberFormat="1" applyFont="1" applyBorder="1" applyAlignment="1">
      <alignment horizontal="right" vertical="center"/>
    </xf>
    <xf numFmtId="167" fontId="5" fillId="0" borderId="27" xfId="1" applyNumberFormat="1" applyFont="1" applyBorder="1" applyAlignment="1">
      <alignment horizontal="right" vertical="center"/>
    </xf>
    <xf numFmtId="165" fontId="5" fillId="0" borderId="28" xfId="1" applyNumberFormat="1" applyFont="1" applyBorder="1" applyAlignment="1">
      <alignment horizontal="right" vertical="center"/>
    </xf>
    <xf numFmtId="165" fontId="5" fillId="0" borderId="26" xfId="1" applyNumberFormat="1" applyFont="1" applyBorder="1" applyAlignment="1">
      <alignment horizontal="right" vertical="center"/>
    </xf>
    <xf numFmtId="165" fontId="5" fillId="0" borderId="27" xfId="1" applyNumberFormat="1" applyFont="1" applyBorder="1" applyAlignment="1">
      <alignment horizontal="right" vertical="center"/>
    </xf>
    <xf numFmtId="167" fontId="5" fillId="0" borderId="14" xfId="1" applyNumberFormat="1" applyFont="1" applyBorder="1" applyAlignment="1">
      <alignment horizontal="right" vertical="center"/>
    </xf>
    <xf numFmtId="167" fontId="5" fillId="0" borderId="12" xfId="1" applyNumberFormat="1" applyFont="1" applyBorder="1" applyAlignment="1">
      <alignment horizontal="right" vertical="center"/>
    </xf>
    <xf numFmtId="165" fontId="5" fillId="0" borderId="13" xfId="1" applyNumberFormat="1" applyFont="1" applyBorder="1" applyAlignment="1">
      <alignment horizontal="right" vertical="center"/>
    </xf>
    <xf numFmtId="165" fontId="5" fillId="0" borderId="14" xfId="1" applyNumberFormat="1" applyFont="1" applyBorder="1" applyAlignment="1">
      <alignment horizontal="right" vertical="center"/>
    </xf>
    <xf numFmtId="165" fontId="5" fillId="0" borderId="12" xfId="1" applyNumberFormat="1" applyFont="1" applyBorder="1" applyAlignment="1">
      <alignment horizontal="right" vertical="center"/>
    </xf>
    <xf numFmtId="0" fontId="12" fillId="0" borderId="5" xfId="19" applyFont="1" applyBorder="1" applyAlignment="1">
      <alignment horizontal="center"/>
    </xf>
    <xf numFmtId="0" fontId="4" fillId="0" borderId="0" xfId="19" applyFont="1" applyAlignment="1">
      <alignment horizontal="left" wrapText="1"/>
    </xf>
    <xf numFmtId="0" fontId="4" fillId="0" borderId="1" xfId="19" applyFont="1" applyBorder="1" applyAlignment="1">
      <alignment horizontal="left" wrapText="1"/>
    </xf>
    <xf numFmtId="0" fontId="8" fillId="0" borderId="8" xfId="19" applyFont="1" applyBorder="1" applyAlignment="1">
      <alignment horizontal="right" wrapText="1"/>
    </xf>
    <xf numFmtId="166" fontId="7" fillId="0" borderId="9" xfId="4" applyNumberFormat="1" applyFont="1" applyBorder="1" applyAlignment="1">
      <alignment horizontal="right" wrapText="1"/>
    </xf>
    <xf numFmtId="165" fontId="5" fillId="0" borderId="14" xfId="4" applyNumberFormat="1" applyFont="1" applyFill="1" applyBorder="1"/>
    <xf numFmtId="165" fontId="5" fillId="0" borderId="12" xfId="4" applyNumberFormat="1" applyFont="1" applyFill="1" applyBorder="1"/>
    <xf numFmtId="165" fontId="5" fillId="0" borderId="13" xfId="4" applyNumberFormat="1" applyFont="1" applyFill="1" applyBorder="1"/>
    <xf numFmtId="164" fontId="5" fillId="0" borderId="14" xfId="4" applyNumberFormat="1" applyFont="1" applyFill="1" applyBorder="1"/>
    <xf numFmtId="164" fontId="5" fillId="0" borderId="12" xfId="4" applyNumberFormat="1" applyFont="1" applyFill="1" applyBorder="1"/>
    <xf numFmtId="164" fontId="5" fillId="0" borderId="13" xfId="4" applyNumberFormat="1" applyFont="1" applyFill="1" applyBorder="1"/>
    <xf numFmtId="165" fontId="5" fillId="0" borderId="16" xfId="4" applyNumberFormat="1" applyFont="1" applyFill="1" applyBorder="1"/>
    <xf numFmtId="165" fontId="5" fillId="0" borderId="17" xfId="4" applyNumberFormat="1" applyFont="1" applyFill="1" applyBorder="1"/>
    <xf numFmtId="165" fontId="5" fillId="0" borderId="18" xfId="4" applyNumberFormat="1" applyFont="1" applyFill="1" applyBorder="1"/>
    <xf numFmtId="164" fontId="5" fillId="0" borderId="16" xfId="4" applyNumberFormat="1" applyFont="1" applyFill="1" applyBorder="1"/>
    <xf numFmtId="164" fontId="5" fillId="0" borderId="17" xfId="4" applyNumberFormat="1" applyFont="1" applyFill="1" applyBorder="1"/>
    <xf numFmtId="164" fontId="5" fillId="0" borderId="18" xfId="4" applyNumberFormat="1" applyFont="1" applyFill="1" applyBorder="1"/>
    <xf numFmtId="165" fontId="5" fillId="0" borderId="26" xfId="4" applyNumberFormat="1" applyFont="1" applyFill="1" applyBorder="1"/>
    <xf numFmtId="165" fontId="5" fillId="0" borderId="27" xfId="4" applyNumberFormat="1" applyFont="1" applyFill="1" applyBorder="1"/>
    <xf numFmtId="165" fontId="5" fillId="0" borderId="28" xfId="4" applyNumberFormat="1" applyFont="1" applyFill="1" applyBorder="1"/>
    <xf numFmtId="164" fontId="5" fillId="0" borderId="26" xfId="4" applyNumberFormat="1" applyFont="1" applyFill="1" applyBorder="1"/>
    <xf numFmtId="164" fontId="5" fillId="0" borderId="27" xfId="4" applyNumberFormat="1" applyFont="1" applyFill="1" applyBorder="1"/>
    <xf numFmtId="164" fontId="5" fillId="0" borderId="28" xfId="4" applyNumberFormat="1" applyFont="1" applyFill="1" applyBorder="1"/>
    <xf numFmtId="0" fontId="4" fillId="0" borderId="34" xfId="19" applyFont="1" applyBorder="1"/>
    <xf numFmtId="0" fontId="4" fillId="0" borderId="33" xfId="19" applyFont="1" applyBorder="1"/>
    <xf numFmtId="0" fontId="39" fillId="0" borderId="0" xfId="1"/>
    <xf numFmtId="0" fontId="145" fillId="0" borderId="0" xfId="1" applyFont="1" applyAlignment="1">
      <alignment horizontal="left" wrapText="1"/>
    </xf>
    <xf numFmtId="0" fontId="124" fillId="0" borderId="0" xfId="2" applyFont="1" applyAlignment="1">
      <alignment horizontal="center" vertical="center" wrapText="1"/>
    </xf>
    <xf numFmtId="0" fontId="139" fillId="0" borderId="0" xfId="2" applyFont="1"/>
    <xf numFmtId="0" fontId="144" fillId="0" borderId="0" xfId="2" applyFont="1" applyAlignment="1">
      <alignment horizontal="right"/>
    </xf>
    <xf numFmtId="0" fontId="143" fillId="0" borderId="0" xfId="2" applyFont="1"/>
    <xf numFmtId="0" fontId="139" fillId="0" borderId="0" xfId="2" quotePrefix="1" applyFont="1"/>
    <xf numFmtId="0" fontId="142" fillId="0" borderId="0" xfId="2" applyFont="1" applyAlignment="1">
      <alignment horizontal="center" readingOrder="2"/>
    </xf>
    <xf numFmtId="0" fontId="141" fillId="0" borderId="0" xfId="2" applyFont="1" applyAlignment="1">
      <alignment horizontal="center" wrapText="1"/>
    </xf>
    <xf numFmtId="0" fontId="140" fillId="0" borderId="0" xfId="2" applyFont="1" applyAlignment="1">
      <alignment horizontal="center" wrapText="1"/>
    </xf>
    <xf numFmtId="0" fontId="140" fillId="0" borderId="0" xfId="2" applyFont="1" applyAlignment="1">
      <alignment wrapText="1"/>
    </xf>
    <xf numFmtId="0" fontId="139" fillId="0" borderId="0" xfId="2" applyFont="1" applyAlignment="1">
      <alignment horizontal="center"/>
    </xf>
    <xf numFmtId="0" fontId="115" fillId="0" borderId="0" xfId="0" applyFont="1" applyAlignment="1">
      <alignment horizontal="center"/>
    </xf>
    <xf numFmtId="0" fontId="138" fillId="0" borderId="0" xfId="2" applyFont="1" applyAlignment="1">
      <alignment horizontal="center"/>
    </xf>
    <xf numFmtId="0" fontId="137" fillId="0" borderId="0" xfId="2" applyFont="1" applyAlignment="1">
      <alignment horizontal="center" wrapText="1"/>
    </xf>
    <xf numFmtId="0" fontId="87" fillId="0" borderId="0" xfId="2" applyFont="1" applyAlignment="1">
      <alignment horizontal="center" vertical="top"/>
    </xf>
    <xf numFmtId="0" fontId="136" fillId="0" borderId="0" xfId="2" applyFont="1" applyAlignment="1">
      <alignment horizontal="center" vertical="top"/>
    </xf>
    <xf numFmtId="0" fontId="135" fillId="0" borderId="0" xfId="2" applyFont="1"/>
    <xf numFmtId="0" fontId="134" fillId="0" borderId="0" xfId="2" applyFont="1"/>
    <xf numFmtId="0" fontId="133" fillId="0" borderId="0" xfId="2" applyFont="1" applyAlignment="1">
      <alignment horizontal="center"/>
    </xf>
    <xf numFmtId="0" fontId="127" fillId="0" borderId="0" xfId="2" applyFont="1" applyAlignment="1">
      <alignment horizontal="center"/>
    </xf>
    <xf numFmtId="0" fontId="132" fillId="0" borderId="0" xfId="2" applyFont="1" applyAlignment="1">
      <alignment horizontal="right"/>
    </xf>
    <xf numFmtId="0" fontId="124" fillId="0" borderId="0" xfId="2" applyFont="1" applyAlignment="1">
      <alignment horizontal="right"/>
    </xf>
    <xf numFmtId="0" fontId="129" fillId="0" borderId="0" xfId="0" applyFont="1"/>
    <xf numFmtId="0" fontId="128" fillId="0" borderId="0" xfId="0" applyFont="1" applyAlignment="1">
      <alignment vertical="justify" wrapText="1"/>
    </xf>
    <xf numFmtId="0" fontId="14" fillId="0" borderId="0" xfId="0" applyFont="1" applyAlignment="1">
      <alignment horizontal="left" vertical="center"/>
    </xf>
    <xf numFmtId="0" fontId="128" fillId="0" borderId="0" xfId="0" applyFont="1" applyAlignment="1">
      <alignment vertical="top" wrapText="1"/>
    </xf>
    <xf numFmtId="0" fontId="129" fillId="0" borderId="0" xfId="0" applyFont="1" applyAlignment="1">
      <alignment horizontal="left"/>
    </xf>
    <xf numFmtId="0" fontId="127" fillId="0" borderId="0" xfId="1" applyFont="1" applyAlignment="1">
      <alignment horizontal="left"/>
    </xf>
    <xf numFmtId="0" fontId="125" fillId="0" borderId="0" xfId="0" applyFont="1" applyAlignment="1">
      <alignment horizontal="left"/>
    </xf>
    <xf numFmtId="0" fontId="125" fillId="0" borderId="0" xfId="0" applyFont="1"/>
    <xf numFmtId="0" fontId="115" fillId="0" borderId="0" xfId="0" applyFont="1"/>
    <xf numFmtId="0" fontId="101" fillId="0" borderId="0" xfId="0" applyFont="1"/>
    <xf numFmtId="0" fontId="14" fillId="0" borderId="0" xfId="0" applyFont="1" applyAlignment="1">
      <alignment horizontal="left"/>
    </xf>
    <xf numFmtId="0" fontId="13" fillId="0" borderId="0" xfId="0" applyFont="1" applyAlignment="1">
      <alignment horizontal="left" vertical="top"/>
    </xf>
    <xf numFmtId="0" fontId="121" fillId="0" borderId="0" xfId="0" applyFont="1" applyAlignment="1">
      <alignment horizontal="left" vertical="top"/>
    </xf>
    <xf numFmtId="0" fontId="120" fillId="2" borderId="2" xfId="1" applyFont="1" applyFill="1" applyBorder="1" applyAlignment="1">
      <alignment horizontal="center" vertical="center"/>
    </xf>
    <xf numFmtId="0" fontId="120" fillId="2" borderId="3" xfId="1" applyFont="1" applyFill="1" applyBorder="1" applyAlignment="1">
      <alignment horizontal="center" vertical="center"/>
    </xf>
    <xf numFmtId="0" fontId="82" fillId="2" borderId="4" xfId="1" applyFont="1" applyFill="1" applyBorder="1" applyAlignment="1">
      <alignment horizontal="center" vertical="center"/>
    </xf>
    <xf numFmtId="0" fontId="35" fillId="2" borderId="2" xfId="1" applyFont="1" applyFill="1" applyBorder="1" applyAlignment="1">
      <alignment vertical="center"/>
    </xf>
    <xf numFmtId="0" fontId="35" fillId="2" borderId="3" xfId="1" applyFont="1" applyFill="1" applyBorder="1" applyAlignment="1">
      <alignment vertical="center"/>
    </xf>
    <xf numFmtId="0" fontId="82" fillId="2" borderId="2" xfId="1" applyFont="1" applyFill="1" applyBorder="1" applyAlignment="1">
      <alignment horizontal="center" vertical="center"/>
    </xf>
    <xf numFmtId="0" fontId="82" fillId="2" borderId="3" xfId="1" applyFont="1" applyFill="1" applyBorder="1" applyAlignment="1">
      <alignment horizontal="center" vertical="center"/>
    </xf>
    <xf numFmtId="0" fontId="19" fillId="0" borderId="5" xfId="1" applyFont="1" applyBorder="1" applyAlignment="1">
      <alignment horizontal="left"/>
    </xf>
    <xf numFmtId="0" fontId="19" fillId="0" borderId="6" xfId="1" applyFont="1" applyBorder="1" applyAlignment="1">
      <alignment horizontal="left"/>
    </xf>
    <xf numFmtId="0" fontId="35" fillId="0" borderId="10" xfId="1" applyFont="1" applyBorder="1" applyAlignment="1">
      <alignment horizontal="left"/>
    </xf>
    <xf numFmtId="0" fontId="35" fillId="0" borderId="11" xfId="1" applyFont="1" applyBorder="1" applyAlignment="1">
      <alignment horizontal="left"/>
    </xf>
    <xf numFmtId="0" fontId="35" fillId="0" borderId="15" xfId="1" applyFont="1" applyBorder="1"/>
    <xf numFmtId="0" fontId="35" fillId="0" borderId="1" xfId="1" applyFont="1" applyBorder="1"/>
    <xf numFmtId="0" fontId="35" fillId="0" borderId="25" xfId="1" applyFont="1" applyBorder="1" applyAlignment="1">
      <alignment horizontal="left"/>
    </xf>
    <xf numFmtId="0" fontId="35" fillId="0" borderId="6" xfId="1" applyFont="1" applyBorder="1" applyAlignment="1">
      <alignment horizontal="left"/>
    </xf>
    <xf numFmtId="0" fontId="81" fillId="0" borderId="35" xfId="1" applyFont="1" applyBorder="1" applyAlignment="1">
      <alignment horizontal="left"/>
    </xf>
    <xf numFmtId="0" fontId="81" fillId="0" borderId="36" xfId="1" applyFont="1" applyBorder="1" applyAlignment="1">
      <alignment horizontal="left"/>
    </xf>
    <xf numFmtId="0" fontId="35" fillId="0" borderId="15" xfId="1" applyFont="1" applyBorder="1" applyAlignment="1">
      <alignment horizontal="left" wrapText="1"/>
    </xf>
    <xf numFmtId="0" fontId="35" fillId="0" borderId="1" xfId="1" applyFont="1" applyBorder="1" applyAlignment="1">
      <alignment horizontal="left"/>
    </xf>
    <xf numFmtId="0" fontId="35" fillId="0" borderId="15" xfId="1" applyFont="1" applyBorder="1" applyAlignment="1">
      <alignment horizontal="left"/>
    </xf>
    <xf numFmtId="0" fontId="35" fillId="0" borderId="15" xfId="1" applyFont="1" applyBorder="1" applyAlignment="1">
      <alignment horizontal="left" vertical="center" wrapText="1"/>
    </xf>
    <xf numFmtId="0" fontId="35" fillId="0" borderId="1" xfId="1" applyFont="1" applyBorder="1" applyAlignment="1">
      <alignment horizontal="left" vertical="center" wrapText="1"/>
    </xf>
    <xf numFmtId="0" fontId="118" fillId="0" borderId="1" xfId="0" applyFont="1" applyBorder="1" applyAlignment="1">
      <alignment horizontal="left"/>
    </xf>
    <xf numFmtId="0" fontId="16" fillId="0" borderId="34" xfId="0" applyFont="1" applyBorder="1" applyAlignment="1">
      <alignment horizontal="left" wrapText="1"/>
    </xf>
    <xf numFmtId="0" fontId="16" fillId="0" borderId="0" xfId="0" applyFont="1" applyAlignment="1">
      <alignment horizontal="left" wrapText="1"/>
    </xf>
    <xf numFmtId="0" fontId="1" fillId="0" borderId="0" xfId="0" applyFont="1" applyAlignment="1">
      <alignment horizontal="left"/>
    </xf>
    <xf numFmtId="0" fontId="1" fillId="0" borderId="0" xfId="0" applyFont="1" applyAlignment="1">
      <alignment horizontal="left" wrapText="1"/>
    </xf>
    <xf numFmtId="0" fontId="1" fillId="0" borderId="0" xfId="0" quotePrefix="1" applyFont="1" applyAlignment="1">
      <alignment horizontal="left" wrapText="1"/>
    </xf>
    <xf numFmtId="0" fontId="119" fillId="0" borderId="0" xfId="0" applyFont="1" applyAlignment="1">
      <alignment horizontal="left" vertical="top"/>
    </xf>
    <xf numFmtId="0" fontId="119" fillId="0" borderId="5" xfId="0" applyFont="1" applyBorder="1" applyAlignment="1">
      <alignment horizontal="left" vertical="top"/>
    </xf>
    <xf numFmtId="0" fontId="9" fillId="0" borderId="5" xfId="3" applyFont="1" applyBorder="1" applyAlignment="1">
      <alignment horizontal="left"/>
    </xf>
    <xf numFmtId="0" fontId="3" fillId="2" borderId="2" xfId="3" applyFont="1" applyFill="1" applyBorder="1" applyAlignment="1">
      <alignment horizontal="center" vertical="center"/>
    </xf>
    <xf numFmtId="0" fontId="3" fillId="2" borderId="4" xfId="3" applyFont="1" applyFill="1" applyBorder="1" applyAlignment="1">
      <alignment horizontal="center" vertical="center"/>
    </xf>
    <xf numFmtId="0" fontId="3" fillId="2" borderId="3" xfId="3" applyFont="1" applyFill="1" applyBorder="1" applyAlignment="1">
      <alignment horizontal="center" vertical="center"/>
    </xf>
    <xf numFmtId="0" fontId="87" fillId="0" borderId="35" xfId="3" applyFont="1" applyBorder="1" applyAlignment="1">
      <alignment horizontal="left"/>
    </xf>
    <xf numFmtId="0" fontId="87" fillId="0" borderId="33" xfId="3" applyFont="1" applyBorder="1" applyAlignment="1">
      <alignment horizontal="left"/>
    </xf>
    <xf numFmtId="0" fontId="87" fillId="0" borderId="36" xfId="3" applyFont="1" applyBorder="1" applyAlignment="1">
      <alignment horizontal="left"/>
    </xf>
    <xf numFmtId="0" fontId="6" fillId="0" borderId="10" xfId="3" applyFont="1" applyBorder="1" applyAlignment="1">
      <alignment horizontal="left"/>
    </xf>
    <xf numFmtId="0" fontId="6" fillId="0" borderId="34" xfId="3" applyFont="1" applyBorder="1" applyAlignment="1">
      <alignment horizontal="left"/>
    </xf>
    <xf numFmtId="0" fontId="6" fillId="0" borderId="11" xfId="3" applyFont="1" applyBorder="1" applyAlignment="1">
      <alignment horizontal="left"/>
    </xf>
    <xf numFmtId="0" fontId="6" fillId="0" borderId="53" xfId="3" applyFont="1" applyBorder="1" applyAlignment="1">
      <alignment horizontal="left"/>
    </xf>
    <xf numFmtId="0" fontId="6" fillId="0" borderId="54" xfId="3" applyFont="1" applyBorder="1" applyAlignment="1">
      <alignment horizontal="left"/>
    </xf>
    <xf numFmtId="0" fontId="6" fillId="0" borderId="55" xfId="3" applyFont="1" applyBorder="1" applyAlignment="1">
      <alignment horizontal="left"/>
    </xf>
    <xf numFmtId="0" fontId="6" fillId="0" borderId="10" xfId="3" quotePrefix="1" applyFont="1" applyBorder="1" applyAlignment="1">
      <alignment horizontal="left"/>
    </xf>
    <xf numFmtId="0" fontId="6" fillId="0" borderId="34" xfId="3" quotePrefix="1" applyFont="1" applyBorder="1" applyAlignment="1">
      <alignment horizontal="left"/>
    </xf>
    <xf numFmtId="0" fontId="6" fillId="0" borderId="11" xfId="3" quotePrefix="1" applyFont="1" applyBorder="1" applyAlignment="1">
      <alignment horizontal="left"/>
    </xf>
    <xf numFmtId="0" fontId="6" fillId="0" borderId="15" xfId="3" applyFont="1" applyBorder="1" applyAlignment="1">
      <alignment horizontal="left"/>
    </xf>
    <xf numFmtId="0" fontId="6" fillId="0" borderId="0" xfId="3" applyFont="1" applyAlignment="1">
      <alignment horizontal="left"/>
    </xf>
    <xf numFmtId="0" fontId="6" fillId="0" borderId="25" xfId="3" applyFont="1" applyBorder="1" applyAlignment="1">
      <alignment horizontal="left"/>
    </xf>
    <xf numFmtId="0" fontId="6" fillId="0" borderId="5" xfId="3" applyFont="1" applyBorder="1" applyAlignment="1">
      <alignment horizontal="left"/>
    </xf>
    <xf numFmtId="0" fontId="3" fillId="2" borderId="2" xfId="10" applyFont="1" applyFill="1" applyBorder="1" applyAlignment="1">
      <alignment horizontal="center" vertical="center"/>
    </xf>
    <xf numFmtId="0" fontId="3" fillId="2" borderId="4" xfId="10" applyFont="1" applyFill="1" applyBorder="1" applyAlignment="1">
      <alignment horizontal="center" vertical="center"/>
    </xf>
    <xf numFmtId="0" fontId="3" fillId="2" borderId="3" xfId="10" applyFont="1" applyFill="1" applyBorder="1" applyAlignment="1">
      <alignment horizontal="center" vertical="center"/>
    </xf>
    <xf numFmtId="0" fontId="3" fillId="2" borderId="4" xfId="10" applyFont="1" applyFill="1" applyBorder="1" applyAlignment="1">
      <alignment horizontal="center" vertical="center" wrapText="1"/>
    </xf>
    <xf numFmtId="0" fontId="3" fillId="2" borderId="2" xfId="10" applyFont="1" applyFill="1" applyBorder="1" applyAlignment="1">
      <alignment horizontal="center" vertical="center" wrapText="1"/>
    </xf>
    <xf numFmtId="0" fontId="3" fillId="3" borderId="4" xfId="10" applyFont="1" applyFill="1" applyBorder="1" applyAlignment="1">
      <alignment horizontal="center" vertical="center" wrapText="1"/>
    </xf>
    <xf numFmtId="0" fontId="3" fillId="3" borderId="3" xfId="10" applyFont="1" applyFill="1" applyBorder="1" applyAlignment="1">
      <alignment horizontal="center" vertical="center" wrapText="1"/>
    </xf>
    <xf numFmtId="0" fontId="10" fillId="0" borderId="35" xfId="10" applyFont="1" applyBorder="1"/>
    <xf numFmtId="0" fontId="10" fillId="0" borderId="36" xfId="10" applyFont="1" applyBorder="1"/>
    <xf numFmtId="37" fontId="8" fillId="0" borderId="10" xfId="10" applyNumberFormat="1" applyFont="1" applyBorder="1"/>
    <xf numFmtId="37" fontId="8" fillId="0" borderId="11" xfId="10" applyNumberFormat="1" applyFont="1" applyBorder="1"/>
    <xf numFmtId="37" fontId="8" fillId="0" borderId="43" xfId="10" applyNumberFormat="1" applyFont="1" applyBorder="1"/>
    <xf numFmtId="37" fontId="8" fillId="0" borderId="45" xfId="10" applyNumberFormat="1" applyFont="1" applyBorder="1"/>
    <xf numFmtId="37" fontId="10" fillId="0" borderId="53" xfId="10" applyNumberFormat="1" applyFont="1" applyBorder="1"/>
    <xf numFmtId="37" fontId="10" fillId="0" borderId="55" xfId="10" applyNumberFormat="1" applyFont="1" applyBorder="1"/>
    <xf numFmtId="37" fontId="8" fillId="0" borderId="61" xfId="10" applyNumberFormat="1" applyFont="1" applyBorder="1" applyAlignment="1">
      <alignment wrapText="1"/>
    </xf>
    <xf numFmtId="37" fontId="8" fillId="0" borderId="63" xfId="10" applyNumberFormat="1" applyFont="1" applyBorder="1" applyAlignment="1">
      <alignment wrapText="1"/>
    </xf>
    <xf numFmtId="37" fontId="8" fillId="0" borderId="53" xfId="10" applyNumberFormat="1" applyFont="1" applyBorder="1" applyAlignment="1">
      <alignment wrapText="1"/>
    </xf>
    <xf numFmtId="37" fontId="8" fillId="0" borderId="55" xfId="10" applyNumberFormat="1" applyFont="1" applyBorder="1" applyAlignment="1">
      <alignment wrapText="1"/>
    </xf>
    <xf numFmtId="37" fontId="8" fillId="0" borderId="15" xfId="10" applyNumberFormat="1" applyFont="1" applyBorder="1" applyAlignment="1">
      <alignment wrapText="1"/>
    </xf>
    <xf numFmtId="37" fontId="8" fillId="0" borderId="1" xfId="10" applyNumberFormat="1" applyFont="1" applyBorder="1" applyAlignment="1">
      <alignment wrapText="1"/>
    </xf>
    <xf numFmtId="37" fontId="8" fillId="0" borderId="43" xfId="10" applyNumberFormat="1" applyFont="1" applyBorder="1" applyAlignment="1">
      <alignment wrapText="1"/>
    </xf>
    <xf numFmtId="37" fontId="8" fillId="0" borderId="45" xfId="10" applyNumberFormat="1" applyFont="1" applyBorder="1" applyAlignment="1">
      <alignment wrapText="1"/>
    </xf>
    <xf numFmtId="37" fontId="10" fillId="0" borderId="61" xfId="10" applyNumberFormat="1" applyFont="1" applyBorder="1"/>
    <xf numFmtId="37" fontId="10" fillId="0" borderId="63" xfId="10" applyNumberFormat="1" applyFont="1" applyBorder="1"/>
    <xf numFmtId="37" fontId="8" fillId="0" borderId="53" xfId="10" applyNumberFormat="1" applyFont="1" applyBorder="1"/>
    <xf numFmtId="37" fontId="8" fillId="0" borderId="55" xfId="10" applyNumberFormat="1" applyFont="1" applyBorder="1"/>
    <xf numFmtId="37" fontId="10" fillId="0" borderId="43" xfId="10" applyNumberFormat="1" applyFont="1" applyBorder="1"/>
    <xf numFmtId="37" fontId="10" fillId="0" borderId="45" xfId="10" applyNumberFormat="1" applyFont="1" applyBorder="1"/>
    <xf numFmtId="37" fontId="8" fillId="0" borderId="15" xfId="10" applyNumberFormat="1" applyFont="1" applyBorder="1"/>
    <xf numFmtId="37" fontId="8" fillId="0" borderId="1" xfId="10" applyNumberFormat="1" applyFont="1" applyBorder="1"/>
    <xf numFmtId="37" fontId="8" fillId="0" borderId="25" xfId="10" applyNumberFormat="1" applyFont="1" applyBorder="1"/>
    <xf numFmtId="37" fontId="8" fillId="0" borderId="6" xfId="10" applyNumberFormat="1" applyFont="1" applyBorder="1"/>
    <xf numFmtId="37" fontId="8" fillId="0" borderId="25" xfId="10" applyNumberFormat="1" applyFont="1" applyBorder="1" applyProtection="1">
      <protection locked="0"/>
    </xf>
    <xf numFmtId="37" fontId="8" fillId="0" borderId="6" xfId="10" applyNumberFormat="1" applyFont="1" applyBorder="1" applyProtection="1">
      <protection locked="0"/>
    </xf>
    <xf numFmtId="0" fontId="14" fillId="0" borderId="0" xfId="0" applyFont="1" applyAlignment="1">
      <alignment horizontal="left" vertical="center" wrapText="1"/>
    </xf>
    <xf numFmtId="0" fontId="3" fillId="2" borderId="2" xfId="1" applyFont="1" applyFill="1" applyBorder="1" applyAlignment="1">
      <alignment horizontal="center" vertical="center"/>
    </xf>
    <xf numFmtId="0" fontId="3" fillId="2" borderId="4" xfId="1" applyFont="1" applyFill="1" applyBorder="1" applyAlignment="1">
      <alignment horizontal="center" vertical="center"/>
    </xf>
    <xf numFmtId="0" fontId="3" fillId="2" borderId="3" xfId="1" applyFont="1" applyFill="1" applyBorder="1" applyAlignment="1">
      <alignment horizontal="center" vertical="center"/>
    </xf>
    <xf numFmtId="37" fontId="67" fillId="0" borderId="0" xfId="10" quotePrefix="1" applyNumberFormat="1" applyFont="1" applyAlignment="1">
      <alignment horizontal="left" vertical="top"/>
    </xf>
    <xf numFmtId="37" fontId="67" fillId="0" borderId="0" xfId="10" applyNumberFormat="1" applyFont="1" applyAlignment="1">
      <alignment horizontal="left" vertical="top"/>
    </xf>
    <xf numFmtId="37" fontId="67" fillId="0" borderId="34" xfId="10" applyNumberFormat="1" applyFont="1" applyBorder="1" applyAlignment="1">
      <alignment horizontal="left"/>
    </xf>
    <xf numFmtId="37" fontId="67" fillId="0" borderId="0" xfId="10" applyNumberFormat="1" applyFont="1" applyAlignment="1">
      <alignment horizontal="left"/>
    </xf>
    <xf numFmtId="37" fontId="67" fillId="0" borderId="0" xfId="10" applyNumberFormat="1" applyFont="1" applyAlignment="1">
      <alignment horizontal="left" wrapText="1"/>
    </xf>
    <xf numFmtId="0" fontId="109" fillId="0" borderId="0" xfId="0" applyFont="1" applyAlignment="1">
      <alignment horizontal="left" vertical="center"/>
    </xf>
    <xf numFmtId="0" fontId="52" fillId="0" borderId="0" xfId="3" applyFont="1" applyAlignment="1">
      <alignment horizontal="left" wrapText="1"/>
    </xf>
    <xf numFmtId="0" fontId="52" fillId="0" borderId="34" xfId="3" applyFont="1" applyBorder="1" applyAlignment="1">
      <alignment horizontal="left" wrapText="1"/>
    </xf>
    <xf numFmtId="0" fontId="52" fillId="0" borderId="0" xfId="3" applyFont="1" applyAlignment="1">
      <alignment vertical="top" wrapText="1"/>
    </xf>
    <xf numFmtId="0" fontId="52" fillId="0" borderId="0" xfId="3" applyFont="1" applyAlignment="1">
      <alignment vertical="top"/>
    </xf>
    <xf numFmtId="0" fontId="108" fillId="0" borderId="0" xfId="0" applyFont="1" applyAlignment="1">
      <alignment horizontal="center" vertical="center" wrapText="1"/>
    </xf>
    <xf numFmtId="0" fontId="88" fillId="0" borderId="5" xfId="0" applyFont="1" applyBorder="1" applyAlignment="1">
      <alignment horizontal="center" vertical="center"/>
    </xf>
    <xf numFmtId="0" fontId="40" fillId="0" borderId="0" xfId="3" applyFont="1" applyAlignment="1">
      <alignment horizontal="left" wrapText="1"/>
    </xf>
    <xf numFmtId="0" fontId="40" fillId="0" borderId="34" xfId="3" applyFont="1" applyBorder="1" applyAlignment="1">
      <alignment horizontal="left" wrapText="1"/>
    </xf>
    <xf numFmtId="0" fontId="40" fillId="0" borderId="0" xfId="3" applyFont="1" applyAlignment="1">
      <alignment horizontal="left" vertical="center" wrapText="1"/>
    </xf>
    <xf numFmtId="0" fontId="80" fillId="0" borderId="0" xfId="3" applyFont="1" applyAlignment="1">
      <alignment horizontal="left" wrapText="1"/>
    </xf>
    <xf numFmtId="0" fontId="103" fillId="0" borderId="0" xfId="0" applyFont="1" applyAlignment="1">
      <alignment horizontal="center" vertical="center"/>
    </xf>
    <xf numFmtId="0" fontId="82" fillId="2" borderId="91" xfId="1" applyFont="1" applyFill="1" applyBorder="1" applyAlignment="1">
      <alignment horizontal="center" vertical="center"/>
    </xf>
    <xf numFmtId="0" fontId="82" fillId="2" borderId="92" xfId="1" applyFont="1" applyFill="1" applyBorder="1" applyAlignment="1">
      <alignment horizontal="center" vertical="center"/>
    </xf>
    <xf numFmtId="0" fontId="82" fillId="3" borderId="91" xfId="1" applyFont="1" applyFill="1" applyBorder="1" applyAlignment="1">
      <alignment horizontal="center" vertical="center"/>
    </xf>
    <xf numFmtId="0" fontId="82" fillId="3" borderId="93" xfId="1" applyFont="1" applyFill="1" applyBorder="1" applyAlignment="1">
      <alignment horizontal="center" vertical="center"/>
    </xf>
    <xf numFmtId="0" fontId="81" fillId="0" borderId="35" xfId="1" applyFont="1" applyBorder="1" applyAlignment="1">
      <alignment vertical="center"/>
    </xf>
    <xf numFmtId="0" fontId="81" fillId="0" borderId="36" xfId="1" applyFont="1" applyBorder="1" applyAlignment="1">
      <alignment vertical="center"/>
    </xf>
    <xf numFmtId="0" fontId="40" fillId="0" borderId="10" xfId="1" applyFont="1" applyBorder="1"/>
    <xf numFmtId="0" fontId="40" fillId="0" borderId="11" xfId="1" applyFont="1" applyBorder="1"/>
    <xf numFmtId="0" fontId="40" fillId="0" borderId="43" xfId="1" applyFont="1" applyBorder="1"/>
    <xf numFmtId="0" fontId="40" fillId="0" borderId="45" xfId="1" applyFont="1" applyBorder="1"/>
    <xf numFmtId="0" fontId="102" fillId="0" borderId="53" xfId="1" applyFont="1" applyBorder="1"/>
    <xf numFmtId="0" fontId="102" fillId="0" borderId="55" xfId="1" applyFont="1" applyBorder="1"/>
    <xf numFmtId="0" fontId="40" fillId="0" borderId="61" xfId="1" applyFont="1" applyBorder="1"/>
    <xf numFmtId="0" fontId="40" fillId="0" borderId="63" xfId="1" applyFont="1" applyBorder="1"/>
    <xf numFmtId="0" fontId="40" fillId="0" borderId="53" xfId="1" applyFont="1" applyBorder="1"/>
    <xf numFmtId="0" fontId="40" fillId="0" borderId="55" xfId="1" applyFont="1" applyBorder="1"/>
    <xf numFmtId="0" fontId="40" fillId="0" borderId="15" xfId="1" applyFont="1" applyBorder="1"/>
    <xf numFmtId="0" fontId="40" fillId="0" borderId="1" xfId="1" applyFont="1" applyBorder="1"/>
    <xf numFmtId="0" fontId="102" fillId="0" borderId="61" xfId="1" applyFont="1" applyBorder="1"/>
    <xf numFmtId="0" fontId="102" fillId="0" borderId="63" xfId="1" applyFont="1" applyBorder="1"/>
    <xf numFmtId="37" fontId="81" fillId="0" borderId="35" xfId="10" applyNumberFormat="1" applyFont="1" applyBorder="1" applyAlignment="1">
      <alignment vertical="center"/>
    </xf>
    <xf numFmtId="37" fontId="81" fillId="0" borderId="36" xfId="10" applyNumberFormat="1" applyFont="1" applyBorder="1" applyAlignment="1">
      <alignment vertical="center"/>
    </xf>
    <xf numFmtId="37" fontId="102" fillId="0" borderId="10" xfId="10" applyNumberFormat="1" applyFont="1" applyBorder="1"/>
    <xf numFmtId="37" fontId="102" fillId="0" borderId="11" xfId="10" applyNumberFormat="1" applyFont="1" applyBorder="1"/>
    <xf numFmtId="37" fontId="40" fillId="0" borderId="43" xfId="10" applyNumberFormat="1" applyFont="1" applyBorder="1"/>
    <xf numFmtId="37" fontId="40" fillId="0" borderId="45" xfId="10" applyNumberFormat="1" applyFont="1" applyBorder="1"/>
    <xf numFmtId="0" fontId="101" fillId="0" borderId="61" xfId="0" applyFont="1" applyBorder="1"/>
    <xf numFmtId="0" fontId="101" fillId="0" borderId="63" xfId="0" applyFont="1" applyBorder="1"/>
    <xf numFmtId="37" fontId="102" fillId="0" borderId="53" xfId="10" applyNumberFormat="1" applyFont="1" applyBorder="1"/>
    <xf numFmtId="37" fontId="102" fillId="0" borderId="55" xfId="10" applyNumberFormat="1" applyFont="1" applyBorder="1"/>
    <xf numFmtId="37" fontId="40" fillId="0" borderId="15" xfId="10" applyNumberFormat="1" applyFont="1" applyBorder="1"/>
    <xf numFmtId="37" fontId="40" fillId="0" borderId="1" xfId="10" applyNumberFormat="1" applyFont="1" applyBorder="1"/>
    <xf numFmtId="0" fontId="101" fillId="0" borderId="43" xfId="0" applyFont="1" applyBorder="1"/>
    <xf numFmtId="0" fontId="101" fillId="0" borderId="45" xfId="0" applyFont="1" applyBorder="1"/>
    <xf numFmtId="37" fontId="102" fillId="0" borderId="105" xfId="10" applyNumberFormat="1" applyFont="1" applyBorder="1"/>
    <xf numFmtId="37" fontId="102" fillId="0" borderId="106" xfId="10" applyNumberFormat="1" applyFont="1" applyBorder="1"/>
    <xf numFmtId="0" fontId="36" fillId="0" borderId="35" xfId="10" applyFont="1" applyBorder="1" applyAlignment="1">
      <alignment vertical="center"/>
    </xf>
    <xf numFmtId="0" fontId="36" fillId="0" borderId="36" xfId="10" applyFont="1" applyBorder="1" applyAlignment="1">
      <alignment vertical="center"/>
    </xf>
    <xf numFmtId="0" fontId="52" fillId="0" borderId="0" xfId="0" applyFont="1" applyAlignment="1">
      <alignment horizontal="left" vertical="center" wrapText="1"/>
    </xf>
    <xf numFmtId="0" fontId="52" fillId="0" borderId="0" xfId="0" quotePrefix="1" applyFont="1" applyAlignment="1">
      <alignment horizontal="left" vertical="center" wrapText="1"/>
    </xf>
    <xf numFmtId="0" fontId="52" fillId="0" borderId="0" xfId="0" quotePrefix="1" applyFont="1" applyAlignment="1">
      <alignment horizontal="left" vertical="center"/>
    </xf>
    <xf numFmtId="0" fontId="40" fillId="0" borderId="61" xfId="1" applyFont="1" applyBorder="1" applyAlignment="1">
      <alignment horizontal="left"/>
    </xf>
    <xf numFmtId="0" fontId="40" fillId="0" borderId="63" xfId="1" applyFont="1" applyBorder="1" applyAlignment="1">
      <alignment horizontal="left"/>
    </xf>
    <xf numFmtId="0" fontId="40" fillId="0" borderId="53" xfId="1" applyFont="1" applyBorder="1" applyAlignment="1">
      <alignment horizontal="left"/>
    </xf>
    <xf numFmtId="0" fontId="40" fillId="0" borderId="55" xfId="1" applyFont="1" applyBorder="1" applyAlignment="1">
      <alignment horizontal="left"/>
    </xf>
    <xf numFmtId="0" fontId="99" fillId="0" borderId="0" xfId="0" applyFont="1" applyAlignment="1">
      <alignment horizontal="left" vertical="center"/>
    </xf>
    <xf numFmtId="0" fontId="97" fillId="0" borderId="0" xfId="0" applyFont="1" applyAlignment="1">
      <alignment horizontal="left" vertical="top"/>
    </xf>
    <xf numFmtId="0" fontId="97" fillId="0" borderId="5" xfId="0" applyFont="1" applyBorder="1" applyAlignment="1">
      <alignment horizontal="left" vertical="top"/>
    </xf>
    <xf numFmtId="0" fontId="93" fillId="2" borderId="35" xfId="0" applyFont="1" applyFill="1" applyBorder="1" applyAlignment="1">
      <alignment horizontal="center"/>
    </xf>
    <xf numFmtId="0" fontId="93" fillId="2" borderId="33" xfId="0" applyFont="1" applyFill="1" applyBorder="1" applyAlignment="1">
      <alignment horizontal="center"/>
    </xf>
    <xf numFmtId="0" fontId="93" fillId="2" borderId="36" xfId="0" applyFont="1" applyFill="1" applyBorder="1" applyAlignment="1">
      <alignment horizontal="center"/>
    </xf>
    <xf numFmtId="0" fontId="92" fillId="0" borderId="35" xfId="0" applyFont="1" applyBorder="1" applyAlignment="1">
      <alignment horizontal="center"/>
    </xf>
    <xf numFmtId="0" fontId="92" fillId="0" borderId="33" xfId="0" applyFont="1" applyBorder="1" applyAlignment="1">
      <alignment horizontal="center"/>
    </xf>
    <xf numFmtId="0" fontId="92" fillId="0" borderId="36" xfId="0" applyFont="1" applyBorder="1" applyAlignment="1">
      <alignment horizontal="center"/>
    </xf>
    <xf numFmtId="0" fontId="67" fillId="0" borderId="0" xfId="1" quotePrefix="1" applyFont="1" applyAlignment="1">
      <alignment horizontal="left" vertical="center"/>
    </xf>
    <xf numFmtId="0" fontId="67" fillId="0" borderId="34" xfId="1" applyFont="1" applyBorder="1" applyAlignment="1">
      <alignment horizontal="left" vertical="center" wrapText="1"/>
    </xf>
    <xf numFmtId="0" fontId="67" fillId="0" borderId="0" xfId="1" applyFont="1" applyAlignment="1">
      <alignment horizontal="left" vertical="center"/>
    </xf>
    <xf numFmtId="0" fontId="67" fillId="0" borderId="0" xfId="1" applyFont="1" applyAlignment="1">
      <alignment horizontal="left" vertical="center" wrapText="1"/>
    </xf>
    <xf numFmtId="0" fontId="91" fillId="0" borderId="0" xfId="0" applyFont="1" applyAlignment="1">
      <alignment horizontal="center"/>
    </xf>
    <xf numFmtId="0" fontId="3" fillId="2" borderId="91" xfId="3" applyFont="1" applyFill="1" applyBorder="1" applyAlignment="1" applyProtection="1">
      <alignment horizontal="center" vertical="center"/>
      <protection locked="0"/>
    </xf>
    <xf numFmtId="0" fontId="3" fillId="2" borderId="92" xfId="3" applyFont="1" applyFill="1" applyBorder="1" applyAlignment="1" applyProtection="1">
      <alignment horizontal="center" vertical="center"/>
      <protection locked="0"/>
    </xf>
    <xf numFmtId="0" fontId="3" fillId="2" borderId="3" xfId="3" applyFont="1" applyFill="1" applyBorder="1" applyAlignment="1" applyProtection="1">
      <alignment horizontal="center" vertical="center"/>
      <protection locked="0"/>
    </xf>
    <xf numFmtId="0" fontId="86" fillId="0" borderId="0" xfId="0" quotePrefix="1" applyFont="1" applyAlignment="1">
      <alignment horizontal="left" vertical="top" wrapText="1"/>
    </xf>
    <xf numFmtId="0" fontId="3" fillId="2" borderId="123" xfId="1" applyFont="1" applyFill="1" applyBorder="1" applyAlignment="1">
      <alignment horizontal="center" vertical="center"/>
    </xf>
    <xf numFmtId="0" fontId="3" fillId="2" borderId="124" xfId="1" applyFont="1" applyFill="1" applyBorder="1" applyAlignment="1">
      <alignment horizontal="center" vertical="center"/>
    </xf>
    <xf numFmtId="0" fontId="3" fillId="2" borderId="125" xfId="1" applyFont="1" applyFill="1" applyBorder="1" applyAlignment="1">
      <alignment horizontal="center" vertical="center"/>
    </xf>
    <xf numFmtId="0" fontId="3" fillId="3" borderId="91" xfId="1" applyFont="1" applyFill="1" applyBorder="1" applyAlignment="1">
      <alignment horizontal="center" vertical="center"/>
    </xf>
    <xf numFmtId="0" fontId="3" fillId="3" borderId="3" xfId="1" applyFont="1" applyFill="1" applyBorder="1" applyAlignment="1">
      <alignment horizontal="center" vertical="center"/>
    </xf>
    <xf numFmtId="0" fontId="16" fillId="0" borderId="34" xfId="0" quotePrefix="1" applyFont="1" applyBorder="1" applyAlignment="1">
      <alignment horizontal="left" wrapText="1"/>
    </xf>
    <xf numFmtId="0" fontId="33" fillId="0" borderId="5" xfId="0" applyFont="1" applyBorder="1" applyAlignment="1">
      <alignment horizontal="center" vertical="center"/>
    </xf>
    <xf numFmtId="0" fontId="3" fillId="2" borderId="92" xfId="3" applyFont="1" applyFill="1" applyBorder="1" applyAlignment="1">
      <alignment horizontal="center" vertical="center"/>
    </xf>
    <xf numFmtId="0" fontId="3" fillId="2" borderId="91" xfId="3" applyFont="1" applyFill="1" applyBorder="1" applyAlignment="1">
      <alignment horizontal="center" vertical="center"/>
    </xf>
    <xf numFmtId="0" fontId="3" fillId="2" borderId="93" xfId="3" applyFont="1" applyFill="1" applyBorder="1" applyAlignment="1">
      <alignment horizontal="center" vertical="center"/>
    </xf>
    <xf numFmtId="0" fontId="14" fillId="0" borderId="0" xfId="0" applyFont="1" applyAlignment="1">
      <alignment horizontal="left" vertical="top"/>
    </xf>
    <xf numFmtId="0" fontId="82" fillId="2" borderId="92" xfId="3" applyFont="1" applyFill="1" applyBorder="1" applyAlignment="1">
      <alignment horizontal="center" vertical="center"/>
    </xf>
    <xf numFmtId="0" fontId="82" fillId="2" borderId="91" xfId="3" applyFont="1" applyFill="1" applyBorder="1" applyAlignment="1">
      <alignment horizontal="center" vertical="center"/>
    </xf>
    <xf numFmtId="0" fontId="82" fillId="2" borderId="93" xfId="3" applyFont="1" applyFill="1" applyBorder="1" applyAlignment="1">
      <alignment horizontal="center" vertical="center"/>
    </xf>
    <xf numFmtId="0" fontId="3" fillId="2" borderId="33" xfId="1" applyFont="1" applyFill="1" applyBorder="1" applyAlignment="1">
      <alignment horizontal="center" vertical="center"/>
    </xf>
    <xf numFmtId="0" fontId="3" fillId="2" borderId="35" xfId="1" applyFont="1" applyFill="1" applyBorder="1" applyAlignment="1">
      <alignment horizontal="center" vertical="center"/>
    </xf>
    <xf numFmtId="0" fontId="3" fillId="2" borderId="36" xfId="1" applyFont="1" applyFill="1" applyBorder="1" applyAlignment="1">
      <alignment horizontal="center" vertical="center"/>
    </xf>
    <xf numFmtId="0" fontId="10" fillId="0" borderId="105" xfId="10" applyFont="1" applyBorder="1" applyAlignment="1">
      <alignment horizontal="center" vertical="center"/>
    </xf>
    <xf numFmtId="0" fontId="10" fillId="0" borderId="167" xfId="10" applyFont="1" applyBorder="1" applyAlignment="1">
      <alignment horizontal="center" vertical="center"/>
    </xf>
    <xf numFmtId="0" fontId="10" fillId="0" borderId="106" xfId="10" applyFont="1" applyBorder="1" applyAlignment="1">
      <alignment horizontal="center" vertical="center"/>
    </xf>
    <xf numFmtId="0" fontId="8" fillId="0" borderId="12" xfId="10" applyFont="1" applyBorder="1" applyAlignment="1">
      <alignment horizontal="right" wrapText="1"/>
    </xf>
    <xf numFmtId="0" fontId="8" fillId="0" borderId="27" xfId="10" applyFont="1" applyBorder="1" applyAlignment="1">
      <alignment horizontal="right" wrapText="1"/>
    </xf>
    <xf numFmtId="0" fontId="8" fillId="0" borderId="13" xfId="10" applyFont="1" applyBorder="1" applyAlignment="1">
      <alignment horizontal="right" wrapText="1"/>
    </xf>
    <xf numFmtId="0" fontId="8" fillId="0" borderId="28" xfId="10" applyFont="1" applyBorder="1" applyAlignment="1">
      <alignment horizontal="right" wrapText="1"/>
    </xf>
    <xf numFmtId="0" fontId="16" fillId="0" borderId="0" xfId="0" applyFont="1" applyAlignment="1">
      <alignment horizontal="left"/>
    </xf>
    <xf numFmtId="0" fontId="7" fillId="0" borderId="14" xfId="10" applyFont="1" applyBorder="1" applyAlignment="1">
      <alignment horizontal="right" wrapText="1"/>
    </xf>
    <xf numFmtId="0" fontId="7" fillId="0" borderId="26" xfId="10" applyFont="1" applyBorder="1" applyAlignment="1">
      <alignment horizontal="right" wrapText="1"/>
    </xf>
    <xf numFmtId="0" fontId="19" fillId="0" borderId="1" xfId="10" applyFont="1" applyBorder="1" applyAlignment="1">
      <alignment horizontal="left" wrapText="1"/>
    </xf>
    <xf numFmtId="0" fontId="19" fillId="0" borderId="6" xfId="10" applyFont="1" applyBorder="1" applyAlignment="1">
      <alignment horizontal="left" wrapText="1"/>
    </xf>
    <xf numFmtId="0" fontId="16" fillId="0" borderId="0" xfId="17" applyFont="1" applyAlignment="1">
      <alignment horizontal="left" wrapText="1"/>
    </xf>
    <xf numFmtId="0" fontId="1" fillId="0" borderId="0" xfId="17" applyFont="1" applyAlignment="1">
      <alignment horizontal="left"/>
    </xf>
    <xf numFmtId="0" fontId="16" fillId="0" borderId="0" xfId="17" applyFont="1" applyAlignment="1">
      <alignment horizontal="left"/>
    </xf>
    <xf numFmtId="0" fontId="72" fillId="0" borderId="0" xfId="0" applyFont="1" applyAlignment="1">
      <alignment horizontal="left" wrapText="1"/>
    </xf>
    <xf numFmtId="0" fontId="72" fillId="0" borderId="0" xfId="0" applyFont="1" applyAlignment="1">
      <alignment horizontal="left"/>
    </xf>
    <xf numFmtId="0" fontId="56" fillId="0" borderId="0" xfId="0" applyFont="1" applyAlignment="1">
      <alignment horizontal="left"/>
    </xf>
    <xf numFmtId="0" fontId="56" fillId="0" borderId="5" xfId="0" applyFont="1" applyBorder="1" applyAlignment="1">
      <alignment horizontal="left"/>
    </xf>
    <xf numFmtId="0" fontId="55" fillId="2" borderId="35" xfId="19" applyFont="1" applyFill="1" applyBorder="1" applyAlignment="1">
      <alignment horizontal="center" vertical="center" wrapText="1"/>
    </xf>
    <xf numFmtId="0" fontId="55" fillId="2" borderId="33" xfId="19" applyFont="1" applyFill="1" applyBorder="1" applyAlignment="1">
      <alignment horizontal="center" vertical="center" wrapText="1"/>
    </xf>
    <xf numFmtId="0" fontId="55" fillId="2" borderId="36" xfId="19" applyFont="1" applyFill="1" applyBorder="1" applyAlignment="1">
      <alignment horizontal="center" vertical="center" wrapText="1"/>
    </xf>
    <xf numFmtId="0" fontId="52" fillId="0" borderId="35" xfId="18" applyFont="1" applyBorder="1" applyAlignment="1">
      <alignment horizontal="right" wrapText="1"/>
    </xf>
    <xf numFmtId="0" fontId="52" fillId="0" borderId="33" xfId="18" applyFont="1" applyBorder="1" applyAlignment="1">
      <alignment horizontal="right" wrapText="1"/>
    </xf>
    <xf numFmtId="0" fontId="52" fillId="0" borderId="36" xfId="18" applyFont="1" applyBorder="1" applyAlignment="1">
      <alignment horizontal="right" wrapText="1"/>
    </xf>
    <xf numFmtId="172" fontId="52" fillId="0" borderId="35" xfId="20" applyNumberFormat="1" applyFont="1" applyFill="1" applyBorder="1" applyAlignment="1">
      <alignment horizontal="right"/>
    </xf>
    <xf numFmtId="172" fontId="52" fillId="0" borderId="121" xfId="20" applyNumberFormat="1" applyFont="1" applyFill="1" applyBorder="1" applyAlignment="1">
      <alignment horizontal="right"/>
    </xf>
    <xf numFmtId="172" fontId="52" fillId="0" borderId="168" xfId="20" applyNumberFormat="1" applyFont="1" applyFill="1" applyBorder="1" applyAlignment="1">
      <alignment horizontal="right" wrapText="1"/>
    </xf>
    <xf numFmtId="172" fontId="52" fillId="0" borderId="121" xfId="20" applyNumberFormat="1" applyFont="1" applyFill="1" applyBorder="1" applyAlignment="1">
      <alignment horizontal="right" wrapText="1"/>
    </xf>
    <xf numFmtId="172" fontId="52" fillId="0" borderId="36" xfId="20" applyNumberFormat="1" applyFont="1" applyFill="1" applyBorder="1" applyAlignment="1">
      <alignment horizontal="right" wrapText="1"/>
    </xf>
    <xf numFmtId="172" fontId="52" fillId="0" borderId="36" xfId="20" applyNumberFormat="1" applyFont="1" applyFill="1" applyBorder="1" applyAlignment="1">
      <alignment horizontal="right"/>
    </xf>
    <xf numFmtId="0" fontId="70" fillId="0" borderId="0" xfId="0" applyFont="1" applyAlignment="1">
      <alignment horizontal="left" vertical="top"/>
    </xf>
    <xf numFmtId="0" fontId="70" fillId="0" borderId="0" xfId="0" applyFont="1" applyAlignment="1">
      <alignment horizontal="left"/>
    </xf>
    <xf numFmtId="0" fontId="69" fillId="0" borderId="0" xfId="0" applyFont="1" applyAlignment="1">
      <alignment horizontal="left" vertical="center"/>
    </xf>
    <xf numFmtId="0" fontId="56" fillId="0" borderId="0" xfId="0" applyFont="1" applyAlignment="1">
      <alignment horizontal="left" vertical="top"/>
    </xf>
    <xf numFmtId="0" fontId="67" fillId="0" borderId="35" xfId="18" applyFont="1" applyBorder="1" applyAlignment="1">
      <alignment horizontal="right" wrapText="1"/>
    </xf>
    <xf numFmtId="0" fontId="67" fillId="0" borderId="33" xfId="18" applyFont="1" applyBorder="1" applyAlignment="1">
      <alignment horizontal="right" wrapText="1"/>
    </xf>
    <xf numFmtId="0" fontId="67" fillId="0" borderId="36" xfId="18" applyFont="1" applyBorder="1" applyAlignment="1">
      <alignment horizontal="right" wrapText="1"/>
    </xf>
    <xf numFmtId="172" fontId="67" fillId="0" borderId="35" xfId="20" applyNumberFormat="1" applyFont="1" applyFill="1" applyBorder="1" applyAlignment="1">
      <alignment horizontal="right"/>
    </xf>
    <xf numFmtId="172" fontId="67" fillId="0" borderId="121" xfId="20" applyNumberFormat="1" applyFont="1" applyFill="1" applyBorder="1" applyAlignment="1">
      <alignment horizontal="right"/>
    </xf>
    <xf numFmtId="172" fontId="67" fillId="0" borderId="168" xfId="20" applyNumberFormat="1" applyFont="1" applyFill="1" applyBorder="1" applyAlignment="1">
      <alignment horizontal="right" wrapText="1"/>
    </xf>
    <xf numFmtId="172" fontId="67" fillId="0" borderId="121" xfId="20" applyNumberFormat="1" applyFont="1" applyFill="1" applyBorder="1" applyAlignment="1">
      <alignment horizontal="right" wrapText="1"/>
    </xf>
    <xf numFmtId="172" fontId="67" fillId="0" borderId="36" xfId="20" applyNumberFormat="1" applyFont="1" applyFill="1" applyBorder="1" applyAlignment="1">
      <alignment horizontal="right" wrapText="1"/>
    </xf>
    <xf numFmtId="172" fontId="67" fillId="0" borderId="36" xfId="20" applyNumberFormat="1" applyFont="1" applyFill="1" applyBorder="1" applyAlignment="1">
      <alignment horizontal="right"/>
    </xf>
    <xf numFmtId="0" fontId="60" fillId="0" borderId="0" xfId="0" applyFont="1" applyAlignment="1">
      <alignment horizontal="left"/>
    </xf>
    <xf numFmtId="0" fontId="60" fillId="0" borderId="0" xfId="0" quotePrefix="1" applyFont="1" applyAlignment="1">
      <alignment horizontal="left"/>
    </xf>
    <xf numFmtId="0" fontId="59" fillId="0" borderId="0" xfId="0" applyFont="1" applyAlignment="1">
      <alignment horizontal="left" vertical="top"/>
    </xf>
    <xf numFmtId="0" fontId="56" fillId="0" borderId="1" xfId="0" applyFont="1" applyBorder="1" applyAlignment="1">
      <alignment horizontal="left" vertical="top"/>
    </xf>
    <xf numFmtId="0" fontId="55" fillId="2" borderId="4" xfId="1" applyFont="1" applyFill="1" applyBorder="1" applyAlignment="1">
      <alignment horizontal="center"/>
    </xf>
    <xf numFmtId="0" fontId="55" fillId="2" borderId="2" xfId="1" applyFont="1" applyFill="1" applyBorder="1" applyAlignment="1">
      <alignment horizontal="center"/>
    </xf>
    <xf numFmtId="0" fontId="55" fillId="2" borderId="3" xfId="1" applyFont="1" applyFill="1" applyBorder="1" applyAlignment="1">
      <alignment horizontal="center"/>
    </xf>
    <xf numFmtId="0" fontId="51" fillId="0" borderId="105" xfId="1" applyFont="1" applyBorder="1" applyAlignment="1">
      <alignment horizontal="center"/>
    </xf>
    <xf numFmtId="0" fontId="51" fillId="0" borderId="167" xfId="1" applyFont="1" applyBorder="1" applyAlignment="1">
      <alignment horizontal="center"/>
    </xf>
    <xf numFmtId="0" fontId="51" fillId="0" borderId="106" xfId="1" applyFont="1" applyBorder="1" applyAlignment="1">
      <alignment horizontal="center"/>
    </xf>
    <xf numFmtId="0" fontId="48" fillId="0" borderId="0" xfId="1" applyFont="1" applyAlignment="1">
      <alignment horizontal="left" wrapText="1"/>
    </xf>
    <xf numFmtId="0" fontId="48" fillId="0" borderId="1" xfId="1" applyFont="1" applyBorder="1" applyAlignment="1">
      <alignment horizontal="left" wrapText="1"/>
    </xf>
    <xf numFmtId="0" fontId="48" fillId="0" borderId="5" xfId="1" applyFont="1" applyBorder="1" applyAlignment="1">
      <alignment horizontal="left" wrapText="1"/>
    </xf>
    <xf numFmtId="0" fontId="48" fillId="0" borderId="6" xfId="1" applyFont="1" applyBorder="1" applyAlignment="1">
      <alignment horizontal="left" wrapText="1"/>
    </xf>
    <xf numFmtId="0" fontId="52" fillId="0" borderId="14" xfId="1" applyFont="1" applyBorder="1" applyAlignment="1">
      <alignment horizontal="right" wrapText="1"/>
    </xf>
    <xf numFmtId="0" fontId="52" fillId="0" borderId="26" xfId="1" applyFont="1" applyBorder="1" applyAlignment="1">
      <alignment horizontal="right" wrapText="1"/>
    </xf>
    <xf numFmtId="0" fontId="52" fillId="0" borderId="12" xfId="1" applyFont="1" applyBorder="1" applyAlignment="1">
      <alignment horizontal="right" wrapText="1"/>
    </xf>
    <xf numFmtId="0" fontId="52" fillId="0" borderId="27" xfId="1" applyFont="1" applyBorder="1" applyAlignment="1">
      <alignment horizontal="right" wrapText="1"/>
    </xf>
    <xf numFmtId="0" fontId="52" fillId="0" borderId="13" xfId="1" applyFont="1" applyBorder="1" applyAlignment="1">
      <alignment horizontal="right" wrapText="1"/>
    </xf>
    <xf numFmtId="0" fontId="52" fillId="0" borderId="28" xfId="1" applyFont="1" applyBorder="1" applyAlignment="1">
      <alignment horizontal="right" wrapText="1"/>
    </xf>
    <xf numFmtId="0" fontId="53" fillId="0" borderId="15" xfId="1" applyFont="1" applyBorder="1" applyAlignment="1">
      <alignment horizontal="left" indent="2"/>
    </xf>
    <xf numFmtId="0" fontId="53" fillId="0" borderId="1" xfId="1" applyFont="1" applyBorder="1" applyAlignment="1">
      <alignment horizontal="left" indent="2"/>
    </xf>
    <xf numFmtId="0" fontId="53" fillId="0" borderId="43" xfId="1" applyFont="1" applyBorder="1" applyAlignment="1">
      <alignment horizontal="left" indent="2"/>
    </xf>
    <xf numFmtId="0" fontId="53" fillId="0" borderId="45" xfId="1" applyFont="1" applyBorder="1" applyAlignment="1">
      <alignment horizontal="left" indent="2"/>
    </xf>
    <xf numFmtId="0" fontId="52" fillId="0" borderId="53" xfId="1" applyFont="1" applyBorder="1" applyAlignment="1">
      <alignment horizontal="left"/>
    </xf>
    <xf numFmtId="0" fontId="52" fillId="0" borderId="55" xfId="1" applyFont="1" applyBorder="1" applyAlignment="1">
      <alignment horizontal="left"/>
    </xf>
    <xf numFmtId="0" fontId="52" fillId="0" borderId="43" xfId="1" applyFont="1" applyBorder="1" applyAlignment="1">
      <alignment horizontal="left"/>
    </xf>
    <xf numFmtId="0" fontId="52" fillId="0" borderId="45" xfId="1" applyFont="1" applyBorder="1" applyAlignment="1">
      <alignment horizontal="left"/>
    </xf>
    <xf numFmtId="0" fontId="52" fillId="0" borderId="43" xfId="1" applyFont="1" applyBorder="1" applyAlignment="1">
      <alignment horizontal="left" wrapText="1"/>
    </xf>
    <xf numFmtId="0" fontId="49" fillId="3" borderId="4" xfId="1" applyFont="1" applyFill="1" applyBorder="1" applyAlignment="1">
      <alignment horizontal="center" vertical="center"/>
    </xf>
    <xf numFmtId="0" fontId="49" fillId="3" borderId="2" xfId="1" applyFont="1" applyFill="1" applyBorder="1" applyAlignment="1">
      <alignment horizontal="center" vertical="center"/>
    </xf>
    <xf numFmtId="0" fontId="49" fillId="3" borderId="3" xfId="1" applyFont="1" applyFill="1" applyBorder="1" applyAlignment="1">
      <alignment horizontal="center" vertical="center"/>
    </xf>
    <xf numFmtId="0" fontId="45" fillId="0" borderId="0" xfId="0" applyFont="1" applyAlignment="1">
      <alignment horizontal="left" vertical="top"/>
    </xf>
    <xf numFmtId="0" fontId="45" fillId="0" borderId="0" xfId="0" applyFont="1" applyAlignment="1">
      <alignment horizontal="left"/>
    </xf>
    <xf numFmtId="0" fontId="45" fillId="0" borderId="0" xfId="0" applyFont="1" applyAlignment="1">
      <alignment horizontal="left" wrapText="1"/>
    </xf>
    <xf numFmtId="0" fontId="26" fillId="0" borderId="5" xfId="0" applyFont="1" applyBorder="1" applyAlignment="1">
      <alignment horizontal="center" vertical="center"/>
    </xf>
    <xf numFmtId="0" fontId="9" fillId="0" borderId="5" xfId="1" applyFont="1" applyBorder="1" applyAlignment="1">
      <alignment horizontal="left"/>
    </xf>
    <xf numFmtId="0" fontId="9" fillId="0" borderId="6" xfId="1" applyFont="1" applyBorder="1" applyAlignment="1">
      <alignment horizontal="left"/>
    </xf>
    <xf numFmtId="0" fontId="18" fillId="0" borderId="35" xfId="1" applyFont="1" applyBorder="1" applyAlignment="1">
      <alignment horizontal="left"/>
    </xf>
    <xf numFmtId="0" fontId="18" fillId="0" borderId="36" xfId="1" applyFont="1" applyBorder="1" applyAlignment="1">
      <alignment horizontal="left"/>
    </xf>
    <xf numFmtId="0" fontId="6" fillId="0" borderId="10" xfId="1" applyFont="1" applyBorder="1" applyAlignment="1">
      <alignment horizontal="left" vertical="top"/>
    </xf>
    <xf numFmtId="0" fontId="6" fillId="0" borderId="11" xfId="1" applyFont="1" applyBorder="1" applyAlignment="1">
      <alignment horizontal="left" vertical="top"/>
    </xf>
    <xf numFmtId="0" fontId="6" fillId="0" borderId="15" xfId="1" applyFont="1" applyBorder="1" applyAlignment="1">
      <alignment horizontal="left"/>
    </xf>
    <xf numFmtId="0" fontId="6" fillId="0" borderId="1" xfId="1" applyFont="1" applyBorder="1" applyAlignment="1">
      <alignment horizontal="left"/>
    </xf>
    <xf numFmtId="0" fontId="6" fillId="0" borderId="193" xfId="1" applyFont="1" applyBorder="1" applyAlignment="1">
      <alignment horizontal="left"/>
    </xf>
    <xf numFmtId="0" fontId="6" fillId="0" borderId="194" xfId="1" applyFont="1" applyBorder="1" applyAlignment="1">
      <alignment horizontal="left"/>
    </xf>
    <xf numFmtId="0" fontId="18" fillId="0" borderId="196" xfId="1" applyFont="1" applyBorder="1" applyAlignment="1">
      <alignment horizontal="left"/>
    </xf>
    <xf numFmtId="0" fontId="18" fillId="0" borderId="197" xfId="1" applyFont="1" applyBorder="1" applyAlignment="1">
      <alignment horizontal="left"/>
    </xf>
    <xf numFmtId="0" fontId="18" fillId="0" borderId="43" xfId="1" applyFont="1" applyBorder="1" applyAlignment="1">
      <alignment horizontal="left"/>
    </xf>
    <xf numFmtId="0" fontId="18" fillId="0" borderId="45" xfId="1" applyFont="1" applyBorder="1" applyAlignment="1">
      <alignment horizontal="left"/>
    </xf>
    <xf numFmtId="0" fontId="18" fillId="0" borderId="15" xfId="1" applyFont="1" applyBorder="1" applyAlignment="1">
      <alignment horizontal="left" wrapText="1"/>
    </xf>
    <xf numFmtId="0" fontId="18" fillId="0" borderId="1" xfId="1" applyFont="1" applyBorder="1" applyAlignment="1">
      <alignment horizontal="left" wrapText="1"/>
    </xf>
    <xf numFmtId="0" fontId="18" fillId="0" borderId="25" xfId="1" applyFont="1" applyBorder="1" applyAlignment="1">
      <alignment horizontal="left"/>
    </xf>
    <xf numFmtId="0" fontId="18" fillId="0" borderId="6" xfId="1" applyFont="1" applyBorder="1" applyAlignment="1">
      <alignment horizontal="left"/>
    </xf>
    <xf numFmtId="0" fontId="9" fillId="0" borderId="5" xfId="1" applyFont="1" applyBorder="1" applyAlignment="1">
      <alignment horizontal="center" vertical="center"/>
    </xf>
    <xf numFmtId="0" fontId="40" fillId="0" borderId="0" xfId="1" applyFont="1" applyAlignment="1">
      <alignment horizontal="left" wrapText="1"/>
    </xf>
    <xf numFmtId="0" fontId="40" fillId="0" borderId="0" xfId="1" applyFont="1" applyAlignment="1">
      <alignment horizontal="left"/>
    </xf>
    <xf numFmtId="0" fontId="40" fillId="0" borderId="34" xfId="1" applyFont="1" applyBorder="1" applyAlignment="1">
      <alignment horizontal="left" wrapText="1"/>
    </xf>
    <xf numFmtId="0" fontId="40" fillId="0" borderId="34" xfId="1" applyFont="1" applyBorder="1" applyAlignment="1">
      <alignment horizontal="left"/>
    </xf>
    <xf numFmtId="166" fontId="19" fillId="0" borderId="5" xfId="19" applyNumberFormat="1" applyFont="1" applyBorder="1" applyAlignment="1">
      <alignment horizontal="center" vertical="center"/>
    </xf>
    <xf numFmtId="0" fontId="10" fillId="0" borderId="35" xfId="19" applyFont="1" applyBorder="1" applyAlignment="1">
      <alignment horizontal="left" wrapText="1"/>
    </xf>
    <xf numFmtId="0" fontId="10" fillId="0" borderId="36" xfId="19" applyFont="1" applyBorder="1" applyAlignment="1">
      <alignment horizontal="left" wrapText="1"/>
    </xf>
    <xf numFmtId="0" fontId="2" fillId="0" borderId="10" xfId="27" quotePrefix="1" applyFont="1" applyBorder="1" applyAlignment="1">
      <alignment horizontal="left"/>
    </xf>
    <xf numFmtId="0" fontId="2" fillId="0" borderId="11" xfId="27" quotePrefix="1" applyFont="1" applyBorder="1" applyAlignment="1">
      <alignment horizontal="left"/>
    </xf>
    <xf numFmtId="0" fontId="2" fillId="0" borderId="15" xfId="27" applyFont="1" applyBorder="1" applyAlignment="1">
      <alignment horizontal="left"/>
    </xf>
    <xf numFmtId="0" fontId="2" fillId="0" borderId="1" xfId="27" applyFont="1" applyBorder="1" applyAlignment="1">
      <alignment horizontal="left"/>
    </xf>
    <xf numFmtId="0" fontId="7" fillId="0" borderId="15" xfId="27" applyFont="1" applyBorder="1" applyAlignment="1">
      <alignment horizontal="left"/>
    </xf>
    <xf numFmtId="0" fontId="7" fillId="0" borderId="1" xfId="27" applyFont="1" applyBorder="1" applyAlignment="1">
      <alignment horizontal="left"/>
    </xf>
    <xf numFmtId="0" fontId="19" fillId="0" borderId="5" xfId="19" applyFont="1" applyBorder="1" applyAlignment="1">
      <alignment horizontal="left" vertical="center"/>
    </xf>
    <xf numFmtId="0" fontId="19" fillId="0" borderId="6" xfId="19" applyFont="1" applyBorder="1" applyAlignment="1">
      <alignment horizontal="left" vertical="center"/>
    </xf>
    <xf numFmtId="0" fontId="3" fillId="3" borderId="92" xfId="19" applyFont="1" applyFill="1" applyBorder="1" applyAlignment="1">
      <alignment horizontal="center" vertical="center"/>
    </xf>
    <xf numFmtId="0" fontId="3" fillId="3" borderId="91" xfId="19" applyFont="1" applyFill="1" applyBorder="1" applyAlignment="1">
      <alignment horizontal="center" vertical="center"/>
    </xf>
    <xf numFmtId="0" fontId="3" fillId="3" borderId="93" xfId="19" applyFont="1" applyFill="1" applyBorder="1" applyAlignment="1">
      <alignment horizontal="center" vertical="center"/>
    </xf>
    <xf numFmtId="0" fontId="3" fillId="3" borderId="91" xfId="3" applyFont="1" applyFill="1" applyBorder="1" applyAlignment="1">
      <alignment horizontal="center" vertical="center"/>
    </xf>
    <xf numFmtId="0" fontId="3" fillId="3" borderId="92" xfId="3" applyFont="1" applyFill="1" applyBorder="1" applyAlignment="1">
      <alignment horizontal="center" vertical="center"/>
    </xf>
    <xf numFmtId="0" fontId="8" fillId="0" borderId="15" xfId="19" applyFont="1" applyBorder="1" applyAlignment="1">
      <alignment horizontal="left"/>
    </xf>
    <xf numFmtId="0" fontId="8" fillId="0" borderId="1" xfId="19" applyFont="1" applyBorder="1" applyAlignment="1">
      <alignment horizontal="left"/>
    </xf>
    <xf numFmtId="0" fontId="8" fillId="0" borderId="43" xfId="19" applyFont="1" applyBorder="1" applyAlignment="1">
      <alignment horizontal="left"/>
    </xf>
    <xf numFmtId="0" fontId="8" fillId="0" borderId="45" xfId="19" applyFont="1" applyBorder="1" applyAlignment="1">
      <alignment horizontal="left"/>
    </xf>
    <xf numFmtId="0" fontId="10" fillId="0" borderId="61" xfId="19" applyFont="1" applyBorder="1" applyAlignment="1">
      <alignment horizontal="left"/>
    </xf>
    <xf numFmtId="0" fontId="10" fillId="0" borderId="63" xfId="19" applyFont="1" applyBorder="1" applyAlignment="1">
      <alignment horizontal="left"/>
    </xf>
    <xf numFmtId="0" fontId="2" fillId="0" borderId="53" xfId="27" applyFont="1" applyBorder="1" applyAlignment="1">
      <alignment horizontal="left"/>
    </xf>
    <xf numFmtId="0" fontId="2" fillId="0" borderId="55" xfId="27" applyFont="1" applyBorder="1" applyAlignment="1">
      <alignment horizontal="left"/>
    </xf>
    <xf numFmtId="0" fontId="2" fillId="0" borderId="105" xfId="27" applyFont="1" applyBorder="1" applyAlignment="1">
      <alignment horizontal="left"/>
    </xf>
    <xf numFmtId="0" fontId="2" fillId="0" borderId="106" xfId="27" applyFont="1" applyBorder="1" applyAlignment="1">
      <alignment horizontal="left"/>
    </xf>
    <xf numFmtId="0" fontId="3" fillId="3" borderId="2" xfId="19" applyFont="1" applyFill="1" applyBorder="1" applyAlignment="1">
      <alignment horizontal="center" vertical="center"/>
    </xf>
    <xf numFmtId="0" fontId="3" fillId="3" borderId="4" xfId="19" applyFont="1" applyFill="1" applyBorder="1" applyAlignment="1">
      <alignment horizontal="center" vertical="center"/>
    </xf>
    <xf numFmtId="0" fontId="3" fillId="3" borderId="3" xfId="19" applyFont="1" applyFill="1" applyBorder="1" applyAlignment="1">
      <alignment horizontal="center" vertical="center"/>
    </xf>
    <xf numFmtId="0" fontId="3" fillId="3" borderId="93" xfId="3" applyFont="1" applyFill="1" applyBorder="1" applyAlignment="1">
      <alignment horizontal="center" vertical="center"/>
    </xf>
    <xf numFmtId="0" fontId="10" fillId="0" borderId="10" xfId="19" quotePrefix="1" applyFont="1" applyBorder="1" applyAlignment="1">
      <alignment horizontal="left"/>
    </xf>
    <xf numFmtId="0" fontId="10" fillId="0" borderId="11" xfId="19" quotePrefix="1" applyFont="1" applyBorder="1" applyAlignment="1">
      <alignment horizontal="left"/>
    </xf>
    <xf numFmtId="9" fontId="7" fillId="0" borderId="15" xfId="6" applyFont="1" applyFill="1" applyBorder="1" applyAlignment="1" applyProtection="1">
      <alignment horizontal="left"/>
    </xf>
    <xf numFmtId="9" fontId="7" fillId="0" borderId="1" xfId="6" applyFont="1" applyFill="1" applyBorder="1" applyAlignment="1" applyProtection="1">
      <alignment horizontal="left"/>
    </xf>
    <xf numFmtId="0" fontId="7" fillId="0" borderId="193" xfId="27" applyFont="1" applyBorder="1" applyAlignment="1">
      <alignment horizontal="left"/>
    </xf>
    <xf numFmtId="0" fontId="7" fillId="0" borderId="194" xfId="27" applyFont="1" applyBorder="1" applyAlignment="1">
      <alignment horizontal="left"/>
    </xf>
    <xf numFmtId="0" fontId="10" fillId="0" borderId="198" xfId="19" applyFont="1" applyBorder="1" applyAlignment="1">
      <alignment horizontal="left"/>
    </xf>
    <xf numFmtId="0" fontId="10" fillId="0" borderId="199" xfId="19" applyFont="1" applyBorder="1" applyAlignment="1">
      <alignment horizontal="left"/>
    </xf>
    <xf numFmtId="0" fontId="11" fillId="2" borderId="2" xfId="0" applyFont="1" applyFill="1" applyBorder="1" applyAlignment="1">
      <alignment horizontal="center" vertical="center"/>
    </xf>
    <xf numFmtId="0" fontId="11" fillId="2" borderId="4" xfId="0" applyFont="1" applyFill="1" applyBorder="1" applyAlignment="1">
      <alignment horizontal="center" vertical="center"/>
    </xf>
    <xf numFmtId="0" fontId="11" fillId="2" borderId="3" xfId="0" applyFont="1" applyFill="1" applyBorder="1" applyAlignment="1">
      <alignment horizontal="center" vertical="center"/>
    </xf>
    <xf numFmtId="0" fontId="29" fillId="0" borderId="10" xfId="0" applyFont="1" applyBorder="1" applyAlignment="1">
      <alignment horizontal="left"/>
    </xf>
    <xf numFmtId="0" fontId="29" fillId="0" borderId="34" xfId="0" applyFont="1" applyBorder="1" applyAlignment="1">
      <alignment horizontal="left"/>
    </xf>
    <xf numFmtId="0" fontId="29" fillId="0" borderId="11" xfId="0" applyFont="1" applyBorder="1" applyAlignment="1">
      <alignment horizontal="left"/>
    </xf>
    <xf numFmtId="0" fontId="29" fillId="0" borderId="15" xfId="0" applyFont="1" applyBorder="1"/>
    <xf numFmtId="0" fontId="29" fillId="0" borderId="0" xfId="0" applyFont="1"/>
    <xf numFmtId="0" fontId="29" fillId="0" borderId="1" xfId="0" applyFont="1" applyBorder="1"/>
    <xf numFmtId="0" fontId="24" fillId="0" borderId="15" xfId="0" applyFont="1" applyBorder="1" applyAlignment="1">
      <alignment horizontal="left"/>
    </xf>
    <xf numFmtId="0" fontId="24" fillId="0" borderId="0" xfId="0" applyFont="1" applyAlignment="1">
      <alignment horizontal="left"/>
    </xf>
    <xf numFmtId="0" fontId="24" fillId="0" borderId="1" xfId="0" applyFont="1" applyBorder="1" applyAlignment="1">
      <alignment horizontal="left"/>
    </xf>
    <xf numFmtId="0" fontId="24" fillId="0" borderId="43" xfId="0" applyFont="1" applyBorder="1" applyAlignment="1">
      <alignment horizontal="left"/>
    </xf>
    <xf numFmtId="0" fontId="24" fillId="0" borderId="44" xfId="0" applyFont="1" applyBorder="1" applyAlignment="1">
      <alignment horizontal="left"/>
    </xf>
    <xf numFmtId="0" fontId="24" fillId="0" borderId="45" xfId="0" applyFont="1" applyBorder="1" applyAlignment="1">
      <alignment horizontal="left"/>
    </xf>
    <xf numFmtId="0" fontId="29" fillId="0" borderId="105" xfId="0" applyFont="1" applyBorder="1"/>
    <xf numFmtId="0" fontId="29" fillId="0" borderId="167" xfId="0" applyFont="1" applyBorder="1"/>
    <xf numFmtId="0" fontId="29" fillId="0" borderId="106" xfId="0" applyFont="1" applyBorder="1"/>
    <xf numFmtId="0" fontId="29" fillId="0" borderId="15" xfId="0" applyFont="1" applyBorder="1" applyAlignment="1">
      <alignment horizontal="left"/>
    </xf>
    <xf numFmtId="0" fontId="29" fillId="0" borderId="0" xfId="0" applyFont="1" applyAlignment="1">
      <alignment horizontal="left"/>
    </xf>
    <xf numFmtId="0" fontId="29" fillId="0" borderId="1" xfId="0" applyFont="1" applyBorder="1" applyAlignment="1">
      <alignment horizontal="left"/>
    </xf>
    <xf numFmtId="0" fontId="29" fillId="0" borderId="105" xfId="0" applyFont="1" applyBorder="1" applyAlignment="1">
      <alignment horizontal="left"/>
    </xf>
    <xf numFmtId="0" fontId="29" fillId="0" borderId="167" xfId="0" applyFont="1" applyBorder="1" applyAlignment="1">
      <alignment horizontal="left"/>
    </xf>
    <xf numFmtId="0" fontId="29" fillId="0" borderId="106" xfId="0" applyFont="1" applyBorder="1" applyAlignment="1">
      <alignment horizontal="left"/>
    </xf>
    <xf numFmtId="0" fontId="24" fillId="0" borderId="5" xfId="0" applyFont="1" applyBorder="1" applyAlignment="1">
      <alignment horizontal="left"/>
    </xf>
    <xf numFmtId="0" fontId="29" fillId="0" borderId="10" xfId="0" applyFont="1" applyBorder="1" applyAlignment="1">
      <alignment horizontal="left" wrapText="1"/>
    </xf>
    <xf numFmtId="0" fontId="29" fillId="0" borderId="34" xfId="0" applyFont="1" applyBorder="1" applyAlignment="1">
      <alignment horizontal="left" wrapText="1"/>
    </xf>
    <xf numFmtId="0" fontId="29" fillId="0" borderId="11" xfId="0" applyFont="1" applyBorder="1" applyAlignment="1">
      <alignment horizontal="left" wrapText="1"/>
    </xf>
    <xf numFmtId="0" fontId="29" fillId="0" borderId="15" xfId="0" applyFont="1" applyBorder="1" applyAlignment="1">
      <alignment horizontal="left" wrapText="1"/>
    </xf>
    <xf numFmtId="0" fontId="29" fillId="0" borderId="0" xfId="0" applyFont="1" applyAlignment="1">
      <alignment horizontal="left" wrapText="1"/>
    </xf>
    <xf numFmtId="0" fontId="29" fillId="0" borderId="1" xfId="0" applyFont="1" applyBorder="1" applyAlignment="1">
      <alignment horizontal="left" wrapText="1"/>
    </xf>
    <xf numFmtId="0" fontId="27" fillId="0" borderId="105" xfId="0" applyFont="1" applyBorder="1"/>
    <xf numFmtId="0" fontId="27" fillId="0" borderId="167" xfId="0" applyFont="1" applyBorder="1"/>
    <xf numFmtId="0" fontId="27" fillId="0" borderId="106" xfId="0" applyFont="1" applyBorder="1"/>
    <xf numFmtId="0" fontId="24" fillId="0" borderId="15" xfId="0" applyFont="1" applyBorder="1"/>
    <xf numFmtId="0" fontId="24" fillId="0" borderId="0" xfId="0" applyFont="1"/>
    <xf numFmtId="0" fontId="24" fillId="0" borderId="1" xfId="0" applyFont="1" applyBorder="1"/>
    <xf numFmtId="0" fontId="16" fillId="0" borderId="0" xfId="0" applyFont="1" applyAlignment="1">
      <alignment horizontal="left" vertical="top"/>
    </xf>
    <xf numFmtId="0" fontId="16" fillId="0" borderId="0" xfId="0" applyFont="1" applyAlignment="1">
      <alignment horizontal="left" vertical="top" wrapText="1"/>
    </xf>
    <xf numFmtId="0" fontId="9" fillId="0" borderId="5" xfId="1" applyFont="1" applyBorder="1" applyAlignment="1">
      <alignment horizontal="left" wrapText="1"/>
    </xf>
    <xf numFmtId="0" fontId="9" fillId="0" borderId="6" xfId="1" applyFont="1" applyBorder="1" applyAlignment="1">
      <alignment horizontal="left" wrapText="1"/>
    </xf>
    <xf numFmtId="0" fontId="18" fillId="0" borderId="10" xfId="1" applyFont="1" applyBorder="1" applyAlignment="1">
      <alignment horizontal="left"/>
    </xf>
    <xf numFmtId="0" fontId="18" fillId="0" borderId="34" xfId="1" applyFont="1" applyBorder="1" applyAlignment="1">
      <alignment horizontal="left"/>
    </xf>
    <xf numFmtId="0" fontId="18" fillId="0" borderId="11" xfId="1" applyFont="1" applyBorder="1" applyAlignment="1">
      <alignment horizontal="left"/>
    </xf>
    <xf numFmtId="0" fontId="18" fillId="0" borderId="15" xfId="1" applyFont="1" applyBorder="1" applyAlignment="1">
      <alignment horizontal="left"/>
    </xf>
    <xf numFmtId="0" fontId="18" fillId="0" borderId="0" xfId="1" applyFont="1" applyAlignment="1">
      <alignment horizontal="left"/>
    </xf>
    <xf numFmtId="0" fontId="18" fillId="0" borderId="1" xfId="1" applyFont="1" applyBorder="1" applyAlignment="1">
      <alignment horizontal="left"/>
    </xf>
    <xf numFmtId="0" fontId="16" fillId="0" borderId="0" xfId="0" quotePrefix="1" applyFont="1" applyAlignment="1">
      <alignment horizontal="left" vertical="top" wrapText="1"/>
    </xf>
    <xf numFmtId="0" fontId="18" fillId="0" borderId="198" xfId="1" applyFont="1" applyBorder="1" applyAlignment="1">
      <alignment horizontal="left"/>
    </xf>
    <xf numFmtId="0" fontId="18" fillId="0" borderId="87" xfId="1" applyFont="1" applyBorder="1" applyAlignment="1">
      <alignment horizontal="left"/>
    </xf>
    <xf numFmtId="0" fontId="18" fillId="0" borderId="199" xfId="1" applyFont="1" applyBorder="1" applyAlignment="1">
      <alignment horizontal="left"/>
    </xf>
    <xf numFmtId="0" fontId="18" fillId="0" borderId="5" xfId="1" applyFont="1" applyBorder="1" applyAlignment="1">
      <alignment horizontal="left"/>
    </xf>
    <xf numFmtId="0" fontId="13" fillId="0" borderId="0" xfId="1" applyFont="1" applyAlignment="1">
      <alignment horizontal="left" vertical="top"/>
    </xf>
    <xf numFmtId="0" fontId="11" fillId="2" borderId="2" xfId="1" applyFont="1" applyFill="1" applyBorder="1" applyAlignment="1">
      <alignment horizontal="center"/>
    </xf>
    <xf numFmtId="0" fontId="11" fillId="2" borderId="4" xfId="1" applyFont="1" applyFill="1" applyBorder="1" applyAlignment="1">
      <alignment horizontal="center"/>
    </xf>
    <xf numFmtId="0" fontId="11" fillId="2" borderId="3" xfId="1" applyFont="1" applyFill="1" applyBorder="1" applyAlignment="1">
      <alignment horizontal="center"/>
    </xf>
    <xf numFmtId="0" fontId="19" fillId="0" borderId="5" xfId="1" applyFont="1" applyBorder="1" applyAlignment="1">
      <alignment horizontal="left" vertical="center"/>
    </xf>
    <xf numFmtId="0" fontId="19" fillId="0" borderId="6" xfId="1" applyFont="1" applyBorder="1" applyAlignment="1">
      <alignment horizontal="left" vertical="center"/>
    </xf>
    <xf numFmtId="0" fontId="10" fillId="0" borderId="33" xfId="1" applyFont="1" applyBorder="1" applyAlignment="1">
      <alignment horizontal="center"/>
    </xf>
    <xf numFmtId="0" fontId="10" fillId="0" borderId="36" xfId="1" applyFont="1" applyBorder="1" applyAlignment="1">
      <alignment horizontal="center"/>
    </xf>
    <xf numFmtId="0" fontId="18" fillId="0" borderId="10" xfId="1" applyFont="1" applyBorder="1" applyAlignment="1">
      <alignment horizontal="left" vertical="center"/>
    </xf>
    <xf numFmtId="0" fontId="18" fillId="0" borderId="11" xfId="1" applyFont="1" applyBorder="1" applyAlignment="1">
      <alignment horizontal="left" vertical="center"/>
    </xf>
    <xf numFmtId="0" fontId="6" fillId="0" borderId="15" xfId="1" applyFont="1" applyBorder="1" applyAlignment="1">
      <alignment horizontal="left" vertical="center"/>
    </xf>
    <xf numFmtId="0" fontId="6" fillId="0" borderId="1" xfId="1" applyFont="1" applyBorder="1" applyAlignment="1">
      <alignment horizontal="left" vertical="center"/>
    </xf>
    <xf numFmtId="0" fontId="6" fillId="0" borderId="43" xfId="1" applyFont="1" applyBorder="1" applyAlignment="1">
      <alignment horizontal="left" vertical="center"/>
    </xf>
    <xf numFmtId="0" fontId="6" fillId="0" borderId="45" xfId="1" applyFont="1" applyBorder="1" applyAlignment="1">
      <alignment horizontal="left" vertical="center"/>
    </xf>
    <xf numFmtId="0" fontId="6" fillId="0" borderId="53" xfId="1" applyFont="1" applyBorder="1" applyAlignment="1">
      <alignment horizontal="left" vertical="center"/>
    </xf>
    <xf numFmtId="0" fontId="6" fillId="0" borderId="55" xfId="1" applyFont="1" applyBorder="1" applyAlignment="1">
      <alignment horizontal="left" vertical="center"/>
    </xf>
    <xf numFmtId="0" fontId="6" fillId="0" borderId="25" xfId="1" applyFont="1" applyBorder="1" applyAlignment="1">
      <alignment horizontal="left" vertical="center"/>
    </xf>
    <xf numFmtId="0" fontId="6" fillId="0" borderId="6" xfId="1" applyFont="1" applyBorder="1" applyAlignment="1">
      <alignment horizontal="left" vertical="center"/>
    </xf>
    <xf numFmtId="0" fontId="15" fillId="0" borderId="0" xfId="0" applyFont="1" applyAlignment="1">
      <alignment horizontal="left"/>
    </xf>
    <xf numFmtId="0" fontId="16" fillId="0" borderId="34" xfId="0" applyFont="1" applyBorder="1" applyAlignment="1">
      <alignment horizontal="left"/>
    </xf>
    <xf numFmtId="0" fontId="16" fillId="0" borderId="0" xfId="0" quotePrefix="1" applyFont="1" applyAlignment="1">
      <alignment horizontal="left"/>
    </xf>
    <xf numFmtId="0" fontId="14" fillId="0" borderId="0" xfId="19" applyFont="1" applyAlignment="1">
      <alignment horizontal="left" vertical="center"/>
    </xf>
    <xf numFmtId="0" fontId="13" fillId="0" borderId="0" xfId="19" applyFont="1" applyAlignment="1">
      <alignment horizontal="left" vertical="top"/>
    </xf>
    <xf numFmtId="0" fontId="4" fillId="0" borderId="0" xfId="19" applyFont="1" applyAlignment="1">
      <alignment horizontal="left" wrapText="1"/>
    </xf>
    <xf numFmtId="0" fontId="4" fillId="0" borderId="1" xfId="19" applyFont="1" applyBorder="1" applyAlignment="1">
      <alignment horizontal="left" wrapText="1"/>
    </xf>
    <xf numFmtId="0" fontId="11" fillId="2" borderId="4" xfId="19" applyFont="1" applyFill="1" applyBorder="1" applyAlignment="1">
      <alignment horizontal="center" vertical="center"/>
    </xf>
    <xf numFmtId="0" fontId="11" fillId="2" borderId="2" xfId="19" applyFont="1" applyFill="1" applyBorder="1" applyAlignment="1">
      <alignment horizontal="center" vertical="center"/>
    </xf>
    <xf numFmtId="0" fontId="11" fillId="2" borderId="3" xfId="19" applyFont="1" applyFill="1" applyBorder="1" applyAlignment="1">
      <alignment horizontal="center" vertical="center"/>
    </xf>
    <xf numFmtId="0" fontId="10" fillId="0" borderId="105" xfId="19" applyFont="1" applyBorder="1" applyAlignment="1">
      <alignment horizontal="center" vertical="center"/>
    </xf>
    <xf numFmtId="0" fontId="10" fillId="0" borderId="167" xfId="19" applyFont="1" applyBorder="1" applyAlignment="1">
      <alignment horizontal="center" vertical="center"/>
    </xf>
    <xf numFmtId="0" fontId="10" fillId="0" borderId="106" xfId="19" applyFont="1" applyBorder="1" applyAlignment="1">
      <alignment horizontal="center" vertical="center"/>
    </xf>
    <xf numFmtId="0" fontId="7" fillId="0" borderId="200" xfId="19" applyFont="1" applyBorder="1" applyAlignment="1">
      <alignment horizontal="right"/>
    </xf>
    <xf numFmtId="0" fontId="7" fillId="0" borderId="3" xfId="19" applyFont="1" applyBorder="1" applyAlignment="1">
      <alignment horizontal="right"/>
    </xf>
    <xf numFmtId="0" fontId="9" fillId="0" borderId="5" xfId="19" applyFont="1" applyBorder="1" applyAlignment="1">
      <alignment horizontal="left" wrapText="1"/>
    </xf>
    <xf numFmtId="0" fontId="9" fillId="0" borderId="6" xfId="19" applyFont="1" applyBorder="1" applyAlignment="1">
      <alignment horizontal="left" wrapText="1"/>
    </xf>
    <xf numFmtId="0" fontId="6" fillId="0" borderId="10" xfId="19" applyFont="1" applyBorder="1" applyAlignment="1">
      <alignment horizontal="left"/>
    </xf>
    <xf numFmtId="0" fontId="6" fillId="0" borderId="11" xfId="19" applyFont="1" applyBorder="1" applyAlignment="1">
      <alignment horizontal="left"/>
    </xf>
    <xf numFmtId="0" fontId="6" fillId="0" borderId="15" xfId="19" applyFont="1" applyBorder="1" applyAlignment="1">
      <alignment horizontal="left"/>
    </xf>
    <xf numFmtId="0" fontId="6" fillId="0" borderId="1" xfId="19" applyFont="1" applyBorder="1" applyAlignment="1">
      <alignment horizontal="left"/>
    </xf>
    <xf numFmtId="0" fontId="6" fillId="0" borderId="25" xfId="19" applyFont="1" applyBorder="1" applyAlignment="1">
      <alignment horizontal="left"/>
    </xf>
    <xf numFmtId="0" fontId="6" fillId="0" borderId="6" xfId="19" applyFont="1" applyBorder="1" applyAlignment="1">
      <alignment horizontal="left"/>
    </xf>
    <xf numFmtId="0" fontId="8" fillId="0" borderId="14" xfId="19" applyFont="1" applyBorder="1" applyAlignment="1">
      <alignment horizontal="right" wrapText="1"/>
    </xf>
    <xf numFmtId="0" fontId="8" fillId="0" borderId="26" xfId="19" applyFont="1" applyBorder="1" applyAlignment="1">
      <alignment horizontal="right" wrapText="1"/>
    </xf>
    <xf numFmtId="0" fontId="3" fillId="2" borderId="4" xfId="19" quotePrefix="1" applyFont="1" applyFill="1" applyBorder="1" applyAlignment="1">
      <alignment horizontal="center" vertical="center" wrapText="1"/>
    </xf>
    <xf numFmtId="0" fontId="3" fillId="2" borderId="2" xfId="19" quotePrefix="1" applyFont="1" applyFill="1" applyBorder="1" applyAlignment="1">
      <alignment horizontal="center" vertical="center" wrapText="1"/>
    </xf>
    <xf numFmtId="0" fontId="3" fillId="2" borderId="3" xfId="19" quotePrefix="1" applyFont="1" applyFill="1" applyBorder="1" applyAlignment="1">
      <alignment horizontal="center" vertical="center" wrapText="1"/>
    </xf>
    <xf numFmtId="0" fontId="2" fillId="0" borderId="105" xfId="19" applyFont="1" applyBorder="1" applyAlignment="1">
      <alignment horizontal="center" vertical="center"/>
    </xf>
    <xf numFmtId="0" fontId="2" fillId="0" borderId="167" xfId="19" applyFont="1" applyBorder="1" applyAlignment="1">
      <alignment horizontal="center" vertical="center"/>
    </xf>
    <xf numFmtId="0" fontId="2" fillId="0" borderId="106" xfId="19" applyFont="1" applyBorder="1" applyAlignment="1">
      <alignment horizontal="center" vertical="center"/>
    </xf>
    <xf numFmtId="0" fontId="1" fillId="0" borderId="34" xfId="19" applyFont="1" applyBorder="1" applyAlignment="1">
      <alignment horizontal="left"/>
    </xf>
  </cellXfs>
  <cellStyles count="29">
    <cellStyle name="Comma 10 2 8" xfId="14" xr:uid="{00000000-0005-0000-0000-000011000000}"/>
    <cellStyle name="Milliers" xfId="9" builtinId="3"/>
    <cellStyle name="Milliers 11 3" xfId="4" xr:uid="{00000000-0005-0000-0000-000009000000}"/>
    <cellStyle name="Milliers 11 3 11 3" xfId="12" xr:uid="{00000000-0005-0000-0000-00000F000000}"/>
    <cellStyle name="Milliers 11 3 15" xfId="11" xr:uid="{00000000-0005-0000-0000-00000E000000}"/>
    <cellStyle name="Milliers 11 3 2" xfId="28" xr:uid="{00000000-0005-0000-0000-00001F000000}"/>
    <cellStyle name="Milliers 14" xfId="13" xr:uid="{00000000-0005-0000-0000-000010000000}"/>
    <cellStyle name="Milliers 2" xfId="24" xr:uid="{00000000-0005-0000-0000-00001B000000}"/>
    <cellStyle name="Milliers 2 2" xfId="20" xr:uid="{00000000-0005-0000-0000-000017000000}"/>
    <cellStyle name="Milliers 2 2 2" xfId="23" xr:uid="{00000000-0005-0000-0000-00001A000000}"/>
    <cellStyle name="Milliers 5" xfId="25" xr:uid="{00000000-0005-0000-0000-00001C000000}"/>
    <cellStyle name="Milliers 9" xfId="7" xr:uid="{00000000-0005-0000-0000-00000B000000}"/>
    <cellStyle name="Milliers_Sheet1" xfId="8" xr:uid="{00000000-0005-0000-0000-00000C000000}"/>
    <cellStyle name="Monétaire 14" xfId="26" xr:uid="{00000000-0005-0000-0000-00001D000000}"/>
    <cellStyle name="Monétaire_Sheet1" xfId="16" xr:uid="{00000000-0005-0000-0000-000013000000}"/>
    <cellStyle name="Normal" xfId="0" builtinId="0"/>
    <cellStyle name="Normal 13" xfId="2" xr:uid="{00000000-0005-0000-0000-000007000000}"/>
    <cellStyle name="Normal 14" xfId="17" xr:uid="{00000000-0005-0000-0000-000014000000}"/>
    <cellStyle name="Normal 2 3" xfId="18" xr:uid="{00000000-0005-0000-0000-000015000000}"/>
    <cellStyle name="Normal 3" xfId="19" xr:uid="{00000000-0005-0000-0000-000016000000}"/>
    <cellStyle name="Normal_KIT99Q1" xfId="27" xr:uid="{00000000-0005-0000-0000-00001E000000}"/>
    <cellStyle name="Normal_Sheet1" xfId="1" xr:uid="{00000000-0005-0000-0000-000006000000}"/>
    <cellStyle name="Normal_Sheet1_1" xfId="3" xr:uid="{00000000-0005-0000-0000-000008000000}"/>
    <cellStyle name="Normal_Sheet1_2" xfId="10" xr:uid="{00000000-0005-0000-0000-00000D000000}"/>
    <cellStyle name="Percent 11" xfId="15" xr:uid="{00000000-0005-0000-0000-000012000000}"/>
    <cellStyle name="Pourcentage" xfId="6" builtinId="5"/>
    <cellStyle name="Pourcentage 2" xfId="5" xr:uid="{00000000-0005-0000-0000-00000A000000}"/>
    <cellStyle name="Pourcentage 2 2" xfId="22" xr:uid="{00000000-0005-0000-0000-000019000000}"/>
    <cellStyle name="Pourcentage 3 3" xfId="21" xr:uid="{00000000-0005-0000-0000-000018000000}"/>
  </cellStyles>
  <dxfs count="0"/>
  <tableStyles count="1" defaultTableStyle="TableStyleMedium2" defaultPivotStyle="PivotStyleLight16">
    <tableStyle name="Invisible" pivot="0" table="0" count="0" xr9:uid="{6A04A562-CA7C-47DF-B1D9-0EB55789727E}"/>
  </tableStyle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customXml" Target="../customXml/item2.xml"/><Relationship Id="rId21" Type="http://schemas.openxmlformats.org/officeDocument/2006/relationships/worksheet" Target="worksheets/sheet21.xml"/><Relationship Id="rId34" Type="http://schemas.openxmlformats.org/officeDocument/2006/relationships/worksheet" Target="worksheets/sheet34.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customXml" Target="../customXml/item1.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worksheet" Target="worksheets/sheet29.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sharedStrings" Target="sharedStrings.xml"/><Relationship Id="rId40"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styles" Target="styles.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theme" Target="theme/theme1.xml"/><Relationship Id="rId8" Type="http://schemas.openxmlformats.org/officeDocument/2006/relationships/worksheet" Target="worksheets/sheet8.xml"/><Relationship Id="rId3" Type="http://schemas.openxmlformats.org/officeDocument/2006/relationships/worksheet" Target="worksheets/sheet3.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30</xdr:col>
      <xdr:colOff>421631</xdr:colOff>
      <xdr:row>63</xdr:row>
      <xdr:rowOff>96671</xdr:rowOff>
    </xdr:to>
    <xdr:pic>
      <xdr:nvPicPr>
        <xdr:cNvPr id="2" name="Image 1">
          <a:extLst>
            <a:ext uri="{FF2B5EF4-FFF2-40B4-BE49-F238E27FC236}">
              <a16:creationId xmlns:a16="http://schemas.microsoft.com/office/drawing/2014/main" id="{4A669DB1-836D-B46B-7E5B-ED8707210CA2}"/>
            </a:ext>
          </a:extLst>
        </xdr:cNvPr>
        <xdr:cNvPicPr>
          <a:picLocks noChangeAspect="1"/>
        </xdr:cNvPicPr>
      </xdr:nvPicPr>
      <xdr:blipFill>
        <a:blip xmlns:r="http://schemas.openxmlformats.org/officeDocument/2006/relationships" r:embed="rId1"/>
        <a:stretch>
          <a:fillRect/>
        </a:stretch>
      </xdr:blipFill>
      <xdr:spPr>
        <a:xfrm>
          <a:off x="0" y="0"/>
          <a:ext cx="18138131" cy="10183646"/>
        </a:xfrm>
        <a:prstGeom prst="rect">
          <a:avLst/>
        </a:prstGeom>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2E56C6E-41D6-4C91-9896-24CF6D2FB9A8}">
  <sheetPr codeName="Feuil1"/>
  <dimension ref="A1:P35"/>
  <sheetViews>
    <sheetView tabSelected="1" zoomScale="80" zoomScaleNormal="80" workbookViewId="0"/>
  </sheetViews>
  <sheetFormatPr baseColWidth="10" defaultColWidth="9.08984375" defaultRowHeight="12.5"/>
  <cols>
    <col min="1" max="15" width="8.6328125" customWidth="1"/>
    <col min="16" max="16" width="9.08984375" customWidth="1"/>
  </cols>
  <sheetData>
    <row r="1" spans="1:16" ht="11.25" customHeight="1">
      <c r="A1" s="1860"/>
      <c r="B1" s="1860"/>
      <c r="C1" s="1860"/>
      <c r="D1" s="1860"/>
      <c r="E1" s="1860"/>
      <c r="F1" s="1860"/>
      <c r="G1" s="1860"/>
      <c r="H1" s="1860"/>
      <c r="I1" s="1860"/>
      <c r="J1" s="1860"/>
      <c r="K1" s="1860"/>
      <c r="L1" s="1861"/>
      <c r="M1" s="1861"/>
      <c r="N1" s="1861"/>
      <c r="O1" s="1861"/>
      <c r="P1" s="1860"/>
    </row>
    <row r="2" spans="1:16" ht="11.25" customHeight="1">
      <c r="A2" s="1862"/>
      <c r="B2" s="1862"/>
      <c r="C2" s="1862"/>
      <c r="D2" s="1863"/>
      <c r="E2" s="1863"/>
      <c r="F2" s="1863"/>
      <c r="G2" s="1863"/>
      <c r="H2" s="1863"/>
      <c r="I2" s="1863"/>
      <c r="J2" s="1863"/>
      <c r="K2" s="1863"/>
      <c r="L2" s="1861"/>
      <c r="M2" s="1861"/>
      <c r="N2" s="1861"/>
      <c r="O2" s="1861"/>
      <c r="P2" s="1864"/>
    </row>
    <row r="3" spans="1:16" ht="11.25" customHeight="1">
      <c r="A3" s="1862"/>
      <c r="B3" s="1862"/>
      <c r="C3" s="1862"/>
      <c r="D3" s="1863"/>
      <c r="E3" s="1863"/>
      <c r="F3" s="1863"/>
      <c r="G3" s="1863"/>
      <c r="H3" s="1863"/>
      <c r="I3" s="1863"/>
      <c r="J3" s="1863"/>
      <c r="K3" s="1865"/>
      <c r="L3" s="1861"/>
      <c r="M3" s="1861"/>
      <c r="N3" s="1861"/>
      <c r="O3" s="1861"/>
      <c r="P3" s="1863"/>
    </row>
    <row r="4" spans="1:16" ht="11.25" customHeight="1">
      <c r="A4" s="1862"/>
      <c r="B4" s="1862"/>
      <c r="C4" s="1862"/>
      <c r="D4" s="1863"/>
      <c r="E4" s="1863"/>
      <c r="F4" s="1863"/>
      <c r="G4" s="1863"/>
      <c r="H4" s="1863"/>
      <c r="I4" s="1863"/>
      <c r="J4" s="1863"/>
      <c r="K4" s="1863"/>
      <c r="L4" s="1861"/>
      <c r="M4" s="1861"/>
      <c r="N4" s="1861"/>
      <c r="O4" s="1861"/>
      <c r="P4" s="1863"/>
    </row>
    <row r="5" spans="1:16" ht="11.25" customHeight="1">
      <c r="A5" s="1862"/>
      <c r="B5" s="1862"/>
      <c r="C5" s="1862"/>
      <c r="D5" s="1863"/>
      <c r="E5" s="1863"/>
      <c r="F5" s="1863"/>
      <c r="G5" s="1863"/>
      <c r="H5" s="1863"/>
      <c r="I5" s="1863"/>
      <c r="J5" s="1863"/>
      <c r="K5" s="1863"/>
      <c r="L5" s="1861"/>
      <c r="M5" s="1861"/>
      <c r="N5" s="1861"/>
      <c r="O5" s="1861"/>
      <c r="P5" s="1863"/>
    </row>
    <row r="6" spans="1:16" ht="11.25" customHeight="1">
      <c r="A6" s="1863"/>
      <c r="B6" s="1863"/>
      <c r="C6" s="1863"/>
      <c r="D6" s="1863"/>
      <c r="E6" s="1863"/>
      <c r="F6" s="1863"/>
      <c r="G6" s="1863"/>
      <c r="H6" s="1863"/>
      <c r="I6" s="1863"/>
      <c r="J6" s="1863"/>
      <c r="K6" s="1863"/>
      <c r="L6" s="1861"/>
      <c r="M6" s="1861"/>
      <c r="N6" s="1861"/>
      <c r="O6" s="1861"/>
      <c r="P6" s="1863"/>
    </row>
    <row r="7" spans="1:16" ht="11.25" customHeight="1">
      <c r="A7" s="1863"/>
      <c r="B7" s="1863"/>
      <c r="C7" s="1863"/>
      <c r="D7" s="1863"/>
      <c r="E7" s="1863"/>
      <c r="F7" s="1863"/>
      <c r="G7" s="1863"/>
      <c r="H7" s="1863"/>
      <c r="I7" s="1863"/>
      <c r="J7" s="1863"/>
      <c r="K7" s="1863"/>
      <c r="L7" s="1863"/>
      <c r="M7" s="1863"/>
      <c r="N7" s="1863"/>
      <c r="O7" s="1863"/>
      <c r="P7" s="1863"/>
    </row>
    <row r="8" spans="1:16" ht="11.25" customHeight="1">
      <c r="A8" s="1863"/>
      <c r="B8" s="1866"/>
      <c r="C8" s="1863"/>
      <c r="D8" s="1863"/>
      <c r="E8" s="1863"/>
      <c r="F8" s="1863"/>
      <c r="G8" s="1863"/>
      <c r="H8" s="1863"/>
      <c r="I8" s="1863"/>
      <c r="J8" s="1863"/>
      <c r="K8" s="1863"/>
      <c r="L8" s="1863"/>
      <c r="M8" s="1863"/>
      <c r="N8" s="1863"/>
      <c r="O8" s="1863"/>
      <c r="P8" s="1863"/>
    </row>
    <row r="9" spans="1:16" ht="11.25" customHeight="1">
      <c r="A9" s="1860"/>
      <c r="B9" s="1860"/>
      <c r="C9" s="1860"/>
      <c r="D9" s="1860"/>
      <c r="E9" s="1860"/>
      <c r="F9" s="1860"/>
      <c r="G9" s="1860"/>
      <c r="H9" s="1860"/>
      <c r="I9" s="1860"/>
      <c r="J9" s="1860"/>
      <c r="K9" s="1860"/>
      <c r="L9" s="1860"/>
      <c r="M9" s="1860"/>
      <c r="N9" s="1860"/>
      <c r="O9" s="1860"/>
      <c r="P9" s="1860"/>
    </row>
    <row r="10" spans="1:16" ht="11.25" customHeight="1">
      <c r="A10" s="1863"/>
      <c r="B10" s="1863"/>
      <c r="C10" s="1863"/>
      <c r="D10" s="1863"/>
      <c r="E10" s="1863"/>
      <c r="F10" s="1863"/>
      <c r="G10" s="1863"/>
      <c r="H10" s="1863"/>
      <c r="I10" s="1863"/>
      <c r="J10" s="1863"/>
      <c r="K10" s="1863"/>
      <c r="L10" s="1863"/>
      <c r="M10" s="1863"/>
      <c r="N10" s="1863"/>
      <c r="O10" s="1863"/>
      <c r="P10" s="1863"/>
    </row>
    <row r="11" spans="1:16" ht="11.25" customHeight="1">
      <c r="A11" s="1860"/>
      <c r="B11" s="1860"/>
      <c r="C11" s="1860"/>
      <c r="D11" s="1860"/>
      <c r="E11" s="1860"/>
      <c r="F11" s="1860"/>
      <c r="G11" s="1860"/>
      <c r="H11" s="1860"/>
      <c r="I11" s="1860"/>
      <c r="J11" s="1860"/>
      <c r="K11" s="1860"/>
      <c r="L11" s="1860"/>
      <c r="M11" s="1860"/>
      <c r="N11" s="1860"/>
      <c r="O11" s="1860"/>
      <c r="P11" s="1860"/>
    </row>
    <row r="12" spans="1:16" ht="11.25" customHeight="1">
      <c r="A12" s="1860"/>
      <c r="B12" s="1860"/>
      <c r="C12" s="1860"/>
      <c r="D12" s="1860"/>
      <c r="E12" s="1860"/>
      <c r="F12" s="1860"/>
      <c r="G12" s="1860"/>
      <c r="H12" s="1860"/>
      <c r="I12" s="1860"/>
      <c r="J12" s="1860"/>
      <c r="K12" s="1860"/>
      <c r="L12" s="1860"/>
      <c r="M12" s="1860"/>
      <c r="N12" s="1860"/>
      <c r="O12" s="1860"/>
      <c r="P12" s="1860"/>
    </row>
    <row r="13" spans="1:16" ht="11.25" customHeight="1">
      <c r="A13" s="1860"/>
      <c r="B13" s="1860"/>
      <c r="C13" s="1860"/>
      <c r="D13" s="1860"/>
      <c r="E13" s="1860"/>
      <c r="F13" s="1860"/>
      <c r="G13" s="1860"/>
      <c r="H13" s="1860"/>
      <c r="I13" s="1860"/>
      <c r="J13" s="1860"/>
      <c r="K13" s="1860"/>
      <c r="L13" s="1860"/>
      <c r="M13" s="1860"/>
      <c r="N13" s="1860"/>
      <c r="O13" s="1860"/>
      <c r="P13" s="1860"/>
    </row>
    <row r="14" spans="1:16" ht="11.25" customHeight="1">
      <c r="A14" s="1863"/>
      <c r="B14" s="1863"/>
      <c r="C14" s="1863"/>
      <c r="D14" s="1863"/>
      <c r="E14" s="1863"/>
      <c r="F14" s="1863"/>
      <c r="G14" s="1863"/>
      <c r="H14" s="1863"/>
      <c r="I14" s="1863"/>
      <c r="J14" s="1863"/>
      <c r="K14" s="1863"/>
      <c r="L14" s="1863"/>
      <c r="M14" s="1863"/>
      <c r="N14" s="1863"/>
      <c r="O14" s="1863"/>
      <c r="P14" s="1863"/>
    </row>
    <row r="15" spans="1:16" ht="11.25" customHeight="1">
      <c r="A15" s="1860"/>
      <c r="B15" s="1860"/>
      <c r="C15" s="1860"/>
      <c r="D15" s="1860"/>
      <c r="E15" s="1860"/>
      <c r="F15" s="1860"/>
      <c r="G15" s="1860"/>
      <c r="H15" s="1860"/>
      <c r="I15" s="1860"/>
      <c r="J15" s="1860"/>
      <c r="K15" s="1860"/>
      <c r="L15" s="1860"/>
      <c r="M15" s="1860"/>
      <c r="N15" s="1860"/>
      <c r="O15" s="1860"/>
      <c r="P15" s="1860"/>
    </row>
    <row r="16" spans="1:16" ht="11.25" customHeight="1">
      <c r="A16" s="1860"/>
      <c r="B16" s="1860"/>
      <c r="C16" s="1860"/>
      <c r="D16" s="1860"/>
      <c r="E16" s="1860"/>
      <c r="F16" s="1860"/>
      <c r="G16" s="1860"/>
      <c r="H16" s="1860"/>
      <c r="I16" s="1860"/>
      <c r="J16" s="1860"/>
      <c r="K16" s="1860"/>
      <c r="L16" s="1860"/>
      <c r="M16" s="1860"/>
      <c r="N16" s="1860"/>
      <c r="O16" s="1860"/>
      <c r="P16" s="1860"/>
    </row>
    <row r="17" spans="1:16" ht="11.25" customHeight="1">
      <c r="A17" s="1860"/>
      <c r="B17" s="1860"/>
      <c r="C17" s="1860"/>
      <c r="D17" s="1860"/>
      <c r="E17" s="1860"/>
      <c r="F17" s="1860"/>
      <c r="G17" s="1860"/>
      <c r="H17" s="1860"/>
      <c r="I17" s="1860"/>
      <c r="J17" s="1860"/>
      <c r="K17" s="1860"/>
      <c r="L17" s="1860"/>
      <c r="M17" s="1860"/>
      <c r="N17" s="1860"/>
      <c r="O17" s="1860"/>
      <c r="P17" s="1860"/>
    </row>
    <row r="18" spans="1:16" ht="24" customHeight="1">
      <c r="A18" s="1867"/>
      <c r="B18" s="1867"/>
      <c r="C18" s="1867"/>
      <c r="D18" s="1867"/>
      <c r="E18" s="1867"/>
      <c r="F18" s="1867"/>
      <c r="G18" s="1867"/>
      <c r="H18" s="1867"/>
      <c r="I18" s="1867"/>
      <c r="J18" s="1867"/>
      <c r="K18" s="1867"/>
      <c r="L18" s="1867"/>
      <c r="M18" s="1867"/>
      <c r="N18" s="1867"/>
      <c r="O18" s="1867"/>
      <c r="P18" s="1867"/>
    </row>
    <row r="19" spans="1:16" ht="8.25" customHeight="1">
      <c r="A19" s="1860"/>
      <c r="B19" s="1860"/>
      <c r="C19" s="1860"/>
      <c r="D19" s="1860"/>
      <c r="E19" s="1860"/>
      <c r="F19" s="1860"/>
      <c r="G19" s="1860"/>
      <c r="H19" s="1860"/>
      <c r="I19" s="1860"/>
      <c r="J19" s="1860"/>
      <c r="K19" s="1860"/>
      <c r="L19" s="1860"/>
      <c r="M19" s="1860"/>
      <c r="N19" s="1860"/>
      <c r="O19" s="1860"/>
      <c r="P19" s="1860"/>
    </row>
    <row r="20" spans="1:16" ht="21.75" customHeight="1">
      <c r="A20" s="1868"/>
      <c r="B20" s="1868"/>
      <c r="C20" s="1868"/>
      <c r="D20" s="1868"/>
      <c r="E20" s="1868"/>
      <c r="F20" s="1868"/>
      <c r="G20" s="1868"/>
      <c r="H20" s="1868"/>
      <c r="I20" s="1868"/>
      <c r="J20" s="1868"/>
      <c r="K20" s="1868"/>
      <c r="L20" s="1868"/>
      <c r="M20" s="1868"/>
      <c r="N20" s="1868"/>
      <c r="O20" s="1868"/>
      <c r="P20" s="1868"/>
    </row>
    <row r="21" spans="1:16" ht="9.75" customHeight="1">
      <c r="A21" s="1869"/>
      <c r="B21" s="1869"/>
      <c r="C21" s="1870"/>
      <c r="D21" s="1870"/>
      <c r="E21" s="1870"/>
      <c r="F21" s="1870"/>
      <c r="G21" s="1870"/>
      <c r="H21" s="1870"/>
      <c r="I21" s="1870"/>
      <c r="J21" s="1870"/>
      <c r="K21" s="1870"/>
      <c r="L21" s="1870"/>
      <c r="M21" s="1870"/>
      <c r="N21" s="1870"/>
      <c r="O21" s="1870"/>
      <c r="P21" s="1870"/>
    </row>
    <row r="22" spans="1:16" ht="15.75" customHeight="1">
      <c r="A22" s="1871"/>
      <c r="B22" s="1872"/>
      <c r="C22" s="1872"/>
      <c r="D22" s="1872"/>
      <c r="E22" s="1872"/>
      <c r="F22" s="1872"/>
      <c r="G22" s="1872"/>
      <c r="H22" s="1872"/>
      <c r="I22" s="1872"/>
      <c r="J22" s="1872"/>
      <c r="K22" s="1872"/>
      <c r="L22" s="1872"/>
      <c r="M22" s="1872"/>
      <c r="N22" s="1872"/>
      <c r="O22" s="1872"/>
      <c r="P22" s="1872"/>
    </row>
    <row r="23" spans="1:16" ht="16.5" customHeight="1">
      <c r="A23" s="1873"/>
      <c r="B23" s="1873"/>
      <c r="C23" s="1873"/>
      <c r="D23" s="1873"/>
      <c r="E23" s="1873"/>
      <c r="F23" s="1873"/>
      <c r="G23" s="1873"/>
      <c r="H23" s="1873"/>
      <c r="I23" s="1873"/>
      <c r="J23" s="1873"/>
      <c r="K23" s="1873"/>
      <c r="L23" s="1873"/>
      <c r="M23" s="1873"/>
      <c r="N23" s="1873"/>
      <c r="O23" s="1873"/>
      <c r="P23" s="1873"/>
    </row>
    <row r="24" spans="1:16" ht="9" customHeight="1">
      <c r="A24" s="1863"/>
      <c r="B24" s="1863"/>
      <c r="C24" s="1863"/>
      <c r="D24" s="1863"/>
      <c r="E24" s="1863"/>
      <c r="F24" s="1863"/>
      <c r="G24" s="1863"/>
      <c r="H24" s="1863"/>
      <c r="I24" s="1863"/>
      <c r="J24" s="1863"/>
      <c r="K24" s="1863"/>
      <c r="L24" s="1863"/>
      <c r="M24" s="1863"/>
      <c r="N24" s="1863"/>
      <c r="O24" s="1863"/>
      <c r="P24" s="1863"/>
    </row>
    <row r="25" spans="1:16" ht="9" customHeight="1">
      <c r="A25" s="1863"/>
      <c r="B25" s="1863"/>
      <c r="C25" s="1863"/>
      <c r="D25" s="1863"/>
      <c r="E25" s="1863"/>
      <c r="F25" s="1874"/>
      <c r="G25" s="1874"/>
      <c r="H25" s="1874"/>
      <c r="I25" s="1874"/>
      <c r="J25" s="1874"/>
      <c r="K25" s="1874"/>
      <c r="L25" s="1874"/>
      <c r="M25" s="1874"/>
      <c r="N25" s="1874"/>
      <c r="O25" s="1863"/>
      <c r="P25" s="1863"/>
    </row>
    <row r="26" spans="1:16" ht="9" customHeight="1">
      <c r="A26" s="1863"/>
      <c r="B26" s="1863"/>
      <c r="C26" s="1863"/>
      <c r="D26" s="1863"/>
      <c r="E26" s="1863"/>
      <c r="F26" s="1863"/>
      <c r="G26" s="1863"/>
      <c r="H26" s="1863"/>
      <c r="I26" s="1863"/>
      <c r="J26" s="1863"/>
      <c r="K26" s="1863"/>
      <c r="L26" s="1863"/>
      <c r="M26" s="1863"/>
      <c r="N26" s="1863"/>
      <c r="O26" s="1863"/>
      <c r="P26" s="1863"/>
    </row>
    <row r="27" spans="1:16" ht="9" customHeight="1">
      <c r="A27" s="1863"/>
      <c r="B27" s="1863"/>
      <c r="C27" s="1863"/>
      <c r="D27" s="1863"/>
      <c r="E27" s="1863"/>
      <c r="F27" s="1863"/>
      <c r="G27" s="1863"/>
      <c r="H27" s="1863"/>
      <c r="I27" s="1863"/>
      <c r="J27" s="1863"/>
      <c r="K27" s="1863"/>
      <c r="L27" s="1863"/>
      <c r="M27" s="1863"/>
      <c r="N27" s="1863"/>
      <c r="O27" s="1863"/>
      <c r="P27" s="1863"/>
    </row>
    <row r="28" spans="1:16" ht="21" customHeight="1">
      <c r="A28" s="1863"/>
      <c r="B28" s="1863"/>
      <c r="C28" s="1863"/>
      <c r="D28" s="1863"/>
      <c r="E28" s="1863"/>
      <c r="F28" s="1863"/>
      <c r="G28" s="1863"/>
      <c r="H28" s="1863"/>
      <c r="I28" s="1863"/>
      <c r="J28" s="1863"/>
      <c r="K28" s="1863"/>
      <c r="L28" s="1863"/>
      <c r="M28" s="1863"/>
      <c r="N28" s="1863"/>
      <c r="O28" s="1863"/>
      <c r="P28" s="1863"/>
    </row>
    <row r="29" spans="1:16" ht="14.5" customHeight="1">
      <c r="A29" s="1875"/>
      <c r="B29" s="1875"/>
      <c r="C29" s="1875"/>
      <c r="D29" s="1875"/>
      <c r="E29" s="1875"/>
      <c r="F29" s="1875"/>
      <c r="G29" s="1875"/>
      <c r="H29" s="1875"/>
      <c r="I29" s="1875"/>
      <c r="J29" s="1875"/>
      <c r="K29" s="1875"/>
      <c r="L29" s="1875"/>
      <c r="M29" s="1875"/>
      <c r="N29" s="1875"/>
      <c r="O29" s="1875"/>
      <c r="P29" s="1875"/>
    </row>
    <row r="30" spans="1:16" ht="15" customHeight="1">
      <c r="A30" s="1876"/>
      <c r="B30" s="1876"/>
      <c r="C30" s="1876"/>
      <c r="D30" s="1876"/>
      <c r="E30" s="1876"/>
      <c r="F30" s="1876"/>
      <c r="G30" s="1876"/>
      <c r="H30" s="1876"/>
      <c r="I30" s="1876"/>
      <c r="J30" s="1876"/>
      <c r="K30" s="1876"/>
      <c r="L30" s="1876"/>
      <c r="M30" s="1876"/>
      <c r="N30" s="1876"/>
      <c r="O30" s="1876"/>
      <c r="P30" s="1876"/>
    </row>
    <row r="31" spans="1:16" ht="11.25" customHeight="1">
      <c r="A31" s="1877"/>
      <c r="B31" s="1878"/>
      <c r="C31" s="1878"/>
      <c r="D31" s="1878"/>
      <c r="E31" s="1878"/>
      <c r="F31" s="1878"/>
      <c r="G31" s="1878"/>
      <c r="H31" s="1878"/>
      <c r="I31" s="1878"/>
      <c r="J31" s="1878"/>
      <c r="K31" s="1878"/>
      <c r="L31" s="1878"/>
      <c r="M31" s="1878"/>
      <c r="N31" s="1878"/>
      <c r="O31" s="1878"/>
      <c r="P31" s="1878"/>
    </row>
    <row r="32" spans="1:16" ht="14.5" customHeight="1">
      <c r="A32" s="1879"/>
      <c r="B32" s="1879"/>
      <c r="C32" s="1879"/>
      <c r="D32" s="1879"/>
      <c r="E32" s="1879"/>
      <c r="F32" s="1879"/>
      <c r="G32" s="1879"/>
      <c r="H32" s="1879"/>
      <c r="I32" s="1879"/>
      <c r="J32" s="1879"/>
      <c r="K32" s="1879"/>
      <c r="L32" s="1879"/>
      <c r="M32" s="1880"/>
      <c r="N32" s="1881"/>
      <c r="O32" s="1881"/>
      <c r="P32" s="1881"/>
    </row>
    <row r="33" spans="1:16" ht="12" customHeight="1">
      <c r="A33" s="1879"/>
      <c r="B33" s="1879"/>
      <c r="C33" s="1879"/>
      <c r="D33" s="1879"/>
      <c r="E33" s="1879"/>
      <c r="F33" s="1879"/>
      <c r="G33" s="1879"/>
      <c r="H33" s="1879"/>
      <c r="I33" s="1879"/>
      <c r="J33" s="1879"/>
      <c r="K33" s="1879"/>
      <c r="L33" s="1879"/>
      <c r="M33" s="1880"/>
      <c r="N33" s="1882"/>
      <c r="O33" s="1882"/>
      <c r="P33" s="1882"/>
    </row>
    <row r="34" spans="1:16" ht="12" customHeight="1">
      <c r="A34" s="1879"/>
      <c r="B34" s="1879"/>
      <c r="C34" s="1879"/>
      <c r="D34" s="1879"/>
      <c r="E34" s="1879"/>
      <c r="F34" s="1879"/>
      <c r="G34" s="1879"/>
      <c r="H34" s="1879"/>
      <c r="I34" s="1879"/>
      <c r="J34" s="1879"/>
      <c r="K34" s="1879"/>
      <c r="L34" s="1879"/>
      <c r="M34" s="1880"/>
      <c r="N34" s="1882"/>
      <c r="O34" s="1882"/>
      <c r="P34" s="1882"/>
    </row>
    <row r="35" spans="1:16" ht="14.5" customHeight="1">
      <c r="A35" s="1"/>
      <c r="B35" s="1"/>
      <c r="C35" s="1"/>
      <c r="D35" s="1"/>
      <c r="E35" s="1"/>
      <c r="F35" s="1"/>
      <c r="G35" s="1"/>
      <c r="H35" s="1"/>
      <c r="I35" s="1"/>
      <c r="J35" s="1"/>
      <c r="K35" s="1"/>
      <c r="L35" s="1"/>
      <c r="M35" s="1882"/>
      <c r="N35" s="1882"/>
      <c r="O35" s="1882"/>
      <c r="P35" s="1882"/>
    </row>
  </sheetData>
  <pageMargins left="0.25" right="0.25" top="0.75" bottom="0.75" header="0.3" footer="0.3"/>
  <pageSetup orientation="landscape" horizontalDpi="72" verticalDpi="72"/>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5739A0D-EEA2-4D89-BDDD-0C3D2ED3B9A8}">
  <sheetPr codeName="Feuil2"/>
  <dimension ref="A1:E19"/>
  <sheetViews>
    <sheetView workbookViewId="0"/>
  </sheetViews>
  <sheetFormatPr baseColWidth="10" defaultColWidth="9.08984375" defaultRowHeight="12.5"/>
  <cols>
    <col min="1" max="1" width="0.7265625" customWidth="1"/>
    <col min="2" max="3" width="3.6328125" customWidth="1"/>
    <col min="4" max="4" width="128.6328125" customWidth="1"/>
    <col min="5" max="5" width="0.7265625" customWidth="1"/>
  </cols>
  <sheetData>
    <row r="1" spans="1:5" ht="22.5" customHeight="1">
      <c r="A1" s="2"/>
      <c r="B1" s="1885" t="s">
        <v>1</v>
      </c>
      <c r="C1" s="1885" t="s">
        <v>0</v>
      </c>
      <c r="D1" s="1885" t="s">
        <v>0</v>
      </c>
      <c r="E1" s="4"/>
    </row>
    <row r="2" spans="1:5" ht="11.25" customHeight="1">
      <c r="A2" s="5"/>
      <c r="B2" s="5"/>
      <c r="C2" s="5"/>
      <c r="D2" s="5"/>
      <c r="E2" s="5"/>
    </row>
    <row r="3" spans="1:5" ht="68.5" customHeight="1">
      <c r="A3" s="6"/>
      <c r="B3" s="7" t="s">
        <v>2</v>
      </c>
      <c r="C3" s="1886" t="s">
        <v>3</v>
      </c>
      <c r="D3" s="1886" t="s">
        <v>0</v>
      </c>
      <c r="E3" s="9"/>
    </row>
    <row r="4" spans="1:5" ht="13" customHeight="1">
      <c r="A4" s="6"/>
      <c r="B4" s="10"/>
      <c r="C4" s="10" t="s">
        <v>4</v>
      </c>
      <c r="D4" s="10"/>
      <c r="E4" s="6"/>
    </row>
    <row r="5" spans="1:5" ht="38.15" customHeight="1">
      <c r="A5" s="6"/>
      <c r="B5" s="7" t="s">
        <v>5</v>
      </c>
      <c r="C5" s="1886" t="s">
        <v>6</v>
      </c>
      <c r="D5" s="1886" t="s">
        <v>0</v>
      </c>
      <c r="E5" s="9"/>
    </row>
    <row r="6" spans="1:5" ht="13" customHeight="1">
      <c r="A6" s="6"/>
      <c r="B6" s="10"/>
      <c r="C6" s="10" t="s">
        <v>4</v>
      </c>
      <c r="D6" s="10"/>
      <c r="E6" s="6"/>
    </row>
    <row r="7" spans="1:5" ht="11.25" customHeight="1">
      <c r="A7" s="6"/>
      <c r="B7" s="7" t="s">
        <v>7</v>
      </c>
      <c r="C7" s="1887" t="s">
        <v>8</v>
      </c>
      <c r="D7" s="1887" t="s">
        <v>0</v>
      </c>
      <c r="E7" s="6"/>
    </row>
    <row r="8" spans="1:5" ht="87" customHeight="1">
      <c r="A8" s="6"/>
      <c r="B8" s="7"/>
      <c r="C8" s="1886" t="s">
        <v>9</v>
      </c>
      <c r="D8" s="1886" t="s">
        <v>0</v>
      </c>
      <c r="E8" s="9"/>
    </row>
    <row r="9" spans="1:5" ht="4.5" customHeight="1">
      <c r="A9" s="6"/>
      <c r="B9" s="11"/>
      <c r="C9" s="11"/>
      <c r="D9" s="11"/>
      <c r="E9" s="6"/>
    </row>
    <row r="10" spans="1:5" ht="11.25" customHeight="1">
      <c r="A10" s="6"/>
      <c r="B10" s="6"/>
      <c r="C10" s="1883" t="s">
        <v>10</v>
      </c>
      <c r="D10" s="1883" t="s">
        <v>0</v>
      </c>
      <c r="E10" s="6"/>
    </row>
    <row r="11" spans="1:5" ht="34.5" customHeight="1">
      <c r="A11" s="6"/>
      <c r="B11" s="7"/>
      <c r="C11" s="1884" t="s">
        <v>11</v>
      </c>
      <c r="D11" s="1884" t="s">
        <v>0</v>
      </c>
      <c r="E11" s="6"/>
    </row>
    <row r="12" spans="1:5" ht="12" customHeight="1">
      <c r="A12" s="6"/>
      <c r="B12" s="7"/>
      <c r="C12" s="12"/>
      <c r="D12" s="12"/>
      <c r="E12" s="6"/>
    </row>
    <row r="13" spans="1:5" ht="15" customHeight="1">
      <c r="A13" s="6"/>
      <c r="B13" s="7"/>
      <c r="C13" s="8"/>
      <c r="D13" s="8"/>
      <c r="E13" s="6"/>
    </row>
    <row r="14" spans="1:5" ht="12.65" customHeight="1">
      <c r="A14" s="6"/>
      <c r="B14" s="7"/>
      <c r="C14" s="8"/>
      <c r="D14" s="8"/>
      <c r="E14" s="6"/>
    </row>
    <row r="15" spans="1:5" ht="12" customHeight="1">
      <c r="A15" s="6"/>
      <c r="B15" s="7"/>
      <c r="C15" s="7"/>
      <c r="D15" s="7"/>
      <c r="E15" s="6"/>
    </row>
    <row r="16" spans="1:5" ht="11.25" customHeight="1">
      <c r="A16" s="6"/>
      <c r="B16" s="7"/>
      <c r="C16" s="8"/>
      <c r="D16" s="8"/>
      <c r="E16" s="6"/>
    </row>
    <row r="17" spans="1:5" ht="12" customHeight="1">
      <c r="A17" s="6"/>
      <c r="B17" s="7"/>
      <c r="C17" s="8"/>
      <c r="D17" s="8"/>
      <c r="E17" s="6"/>
    </row>
    <row r="18" spans="1:5" ht="12" customHeight="1">
      <c r="A18" s="6"/>
      <c r="B18" s="7"/>
      <c r="C18" s="8"/>
      <c r="D18" s="8"/>
      <c r="E18" s="6"/>
    </row>
    <row r="19" spans="1:5" ht="14.25" customHeight="1">
      <c r="A19" s="6"/>
      <c r="B19" s="13"/>
      <c r="C19" s="8"/>
      <c r="D19" s="8"/>
      <c r="E19" s="6"/>
    </row>
  </sheetData>
  <mergeCells count="7">
    <mergeCell ref="C10:D10"/>
    <mergeCell ref="C11:D11"/>
    <mergeCell ref="B1:D1"/>
    <mergeCell ref="C3:D3"/>
    <mergeCell ref="C5:D5"/>
    <mergeCell ref="C7:D7"/>
    <mergeCell ref="C8:D8"/>
  </mergeCells>
  <pageMargins left="0.7" right="0.7" top="0.75" bottom="0.75" header="0.3" footer="0.3"/>
  <pageSetup orientation="landscape" horizontalDpi="72" verticalDpi="7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DF34D79-AEBA-42FE-BE5C-F6580AB6B9A8}">
  <sheetPr codeName="Feuil3"/>
  <dimension ref="A1:D34"/>
  <sheetViews>
    <sheetView workbookViewId="0">
      <selection activeCell="B59" sqref="B59"/>
    </sheetView>
  </sheetViews>
  <sheetFormatPr baseColWidth="10" defaultColWidth="9.08984375" defaultRowHeight="12.5"/>
  <cols>
    <col min="1" max="1" width="1.36328125" customWidth="1"/>
    <col min="2" max="2" width="121.36328125" customWidth="1"/>
    <col min="3" max="3" width="0.7265625" customWidth="1"/>
    <col min="4" max="4" width="13.6328125" customWidth="1"/>
  </cols>
  <sheetData>
    <row r="1" spans="1:4" ht="22.5" customHeight="1">
      <c r="A1" s="1885" t="s">
        <v>12</v>
      </c>
      <c r="B1" s="1885" t="s">
        <v>0</v>
      </c>
      <c r="C1" s="1885" t="s">
        <v>0</v>
      </c>
      <c r="D1" s="1885" t="s">
        <v>0</v>
      </c>
    </row>
    <row r="2" spans="1:4" ht="10" customHeight="1">
      <c r="A2" s="1"/>
      <c r="B2" s="1"/>
      <c r="C2" s="1"/>
      <c r="D2" s="1"/>
    </row>
    <row r="3" spans="1:4" ht="13" customHeight="1">
      <c r="A3" s="1888" t="s">
        <v>13</v>
      </c>
      <c r="B3" s="1888" t="s">
        <v>0</v>
      </c>
      <c r="C3" s="10"/>
      <c r="D3" s="14" t="s">
        <v>14</v>
      </c>
    </row>
    <row r="4" spans="1:4" ht="13" customHeight="1">
      <c r="A4" s="1889" t="s">
        <v>15</v>
      </c>
      <c r="B4" s="1889" t="s">
        <v>0</v>
      </c>
      <c r="C4" s="10"/>
      <c r="D4" s="14" t="s">
        <v>16</v>
      </c>
    </row>
    <row r="5" spans="1:4" ht="13" customHeight="1">
      <c r="A5" s="1889" t="s">
        <v>17</v>
      </c>
      <c r="B5" s="1889" t="s">
        <v>0</v>
      </c>
      <c r="C5" s="10"/>
      <c r="D5" s="14" t="s">
        <v>18</v>
      </c>
    </row>
    <row r="6" spans="1:4" ht="13" customHeight="1">
      <c r="A6" s="1889" t="s">
        <v>19</v>
      </c>
      <c r="B6" s="1889" t="s">
        <v>0</v>
      </c>
      <c r="C6" s="10"/>
      <c r="D6" s="14" t="s">
        <v>20</v>
      </c>
    </row>
    <row r="7" spans="1:4" ht="13" customHeight="1">
      <c r="A7" s="1889" t="s">
        <v>21</v>
      </c>
      <c r="B7" s="1889" t="s">
        <v>0</v>
      </c>
      <c r="C7" s="10"/>
      <c r="D7" s="16"/>
    </row>
    <row r="8" spans="1:4" ht="13" customHeight="1">
      <c r="A8" s="15"/>
      <c r="B8" s="17" t="s">
        <v>22</v>
      </c>
      <c r="C8" s="10"/>
      <c r="D8" s="14" t="s">
        <v>23</v>
      </c>
    </row>
    <row r="9" spans="1:4" ht="13" customHeight="1">
      <c r="A9" s="15"/>
      <c r="B9" s="17" t="s">
        <v>24</v>
      </c>
      <c r="C9" s="10"/>
      <c r="D9" s="14" t="s">
        <v>25</v>
      </c>
    </row>
    <row r="10" spans="1:4" ht="13" customHeight="1">
      <c r="A10" s="15"/>
      <c r="B10" s="17" t="s">
        <v>26</v>
      </c>
      <c r="C10" s="10"/>
      <c r="D10" s="14" t="s">
        <v>27</v>
      </c>
    </row>
    <row r="11" spans="1:4" ht="13" customHeight="1">
      <c r="A11" s="15"/>
      <c r="B11" s="17" t="s">
        <v>28</v>
      </c>
      <c r="C11" s="10"/>
      <c r="D11" s="14" t="s">
        <v>29</v>
      </c>
    </row>
    <row r="12" spans="1:4" ht="13" customHeight="1">
      <c r="A12" s="15"/>
      <c r="B12" s="17" t="s">
        <v>30</v>
      </c>
      <c r="C12" s="10"/>
      <c r="D12" s="14" t="s">
        <v>31</v>
      </c>
    </row>
    <row r="13" spans="1:4" ht="13" customHeight="1">
      <c r="A13" s="1889" t="s">
        <v>32</v>
      </c>
      <c r="B13" s="1889" t="s">
        <v>0</v>
      </c>
      <c r="C13" s="10"/>
      <c r="D13" s="14" t="s">
        <v>33</v>
      </c>
    </row>
    <row r="14" spans="1:4" ht="13" customHeight="1">
      <c r="A14" s="1890" t="s">
        <v>34</v>
      </c>
      <c r="B14" s="1890" t="s">
        <v>0</v>
      </c>
      <c r="C14" s="10"/>
      <c r="D14" s="14" t="s">
        <v>35</v>
      </c>
    </row>
    <row r="15" spans="1:4" ht="13" customHeight="1">
      <c r="A15" s="1890" t="s">
        <v>36</v>
      </c>
      <c r="B15" s="1891" t="s">
        <v>0</v>
      </c>
      <c r="C15" s="10"/>
      <c r="D15" s="14" t="s">
        <v>37</v>
      </c>
    </row>
    <row r="16" spans="1:4" ht="13" customHeight="1">
      <c r="A16" s="1889" t="s">
        <v>38</v>
      </c>
      <c r="B16" s="1889" t="s">
        <v>0</v>
      </c>
      <c r="C16" s="10"/>
      <c r="D16" s="14" t="s">
        <v>39</v>
      </c>
    </row>
    <row r="17" spans="1:4" ht="13" customHeight="1">
      <c r="A17" s="1889" t="s">
        <v>40</v>
      </c>
      <c r="B17" s="1889" t="s">
        <v>0</v>
      </c>
      <c r="C17" s="10"/>
      <c r="D17" s="14" t="s">
        <v>41</v>
      </c>
    </row>
    <row r="18" spans="1:4" ht="13" customHeight="1">
      <c r="A18" s="1889" t="s">
        <v>42</v>
      </c>
      <c r="B18" s="1889" t="s">
        <v>0</v>
      </c>
      <c r="C18" s="10"/>
      <c r="D18" s="14" t="s">
        <v>43</v>
      </c>
    </row>
    <row r="19" spans="1:4" ht="13" customHeight="1">
      <c r="A19" s="1889" t="s">
        <v>44</v>
      </c>
      <c r="B19" s="1889" t="s">
        <v>0</v>
      </c>
      <c r="C19" s="10"/>
      <c r="D19" s="14" t="s">
        <v>45</v>
      </c>
    </row>
    <row r="20" spans="1:4" ht="13" customHeight="1">
      <c r="A20" s="1889" t="s">
        <v>46</v>
      </c>
      <c r="B20" s="1889" t="s">
        <v>0</v>
      </c>
      <c r="C20" s="10"/>
      <c r="D20" s="14" t="s">
        <v>47</v>
      </c>
    </row>
    <row r="21" spans="1:4" ht="13" customHeight="1">
      <c r="A21" s="1889" t="s">
        <v>48</v>
      </c>
      <c r="B21" s="1889" t="s">
        <v>0</v>
      </c>
      <c r="C21" s="10"/>
      <c r="D21" s="14" t="s">
        <v>49</v>
      </c>
    </row>
    <row r="22" spans="1:4" ht="13" customHeight="1">
      <c r="A22" s="1889" t="s">
        <v>50</v>
      </c>
      <c r="B22" s="1889" t="s">
        <v>0</v>
      </c>
      <c r="C22" s="10"/>
      <c r="D22" s="14"/>
    </row>
    <row r="23" spans="1:4" ht="13" customHeight="1">
      <c r="A23" s="10"/>
      <c r="B23" s="18" t="s">
        <v>51</v>
      </c>
      <c r="C23" s="10"/>
      <c r="D23" s="14" t="s">
        <v>52</v>
      </c>
    </row>
    <row r="24" spans="1:4" ht="13" customHeight="1">
      <c r="A24" s="10"/>
      <c r="B24" s="18" t="s">
        <v>53</v>
      </c>
      <c r="C24" s="10"/>
      <c r="D24" s="14" t="s">
        <v>54</v>
      </c>
    </row>
    <row r="25" spans="1:4" ht="13" customHeight="1">
      <c r="A25" s="10"/>
      <c r="B25" s="18" t="s">
        <v>55</v>
      </c>
      <c r="C25" s="10"/>
      <c r="D25" s="14" t="s">
        <v>56</v>
      </c>
    </row>
    <row r="26" spans="1:4" ht="13" customHeight="1">
      <c r="A26" s="10"/>
      <c r="B26" s="18" t="s">
        <v>57</v>
      </c>
      <c r="C26" s="10"/>
      <c r="D26" s="14" t="s">
        <v>58</v>
      </c>
    </row>
    <row r="27" spans="1:4" ht="13" customHeight="1">
      <c r="A27" s="10"/>
      <c r="B27" s="18" t="s">
        <v>59</v>
      </c>
      <c r="C27" s="10"/>
      <c r="D27" s="14" t="s">
        <v>60</v>
      </c>
    </row>
    <row r="28" spans="1:4" ht="13" customHeight="1">
      <c r="A28" s="10"/>
      <c r="B28" s="18" t="s">
        <v>61</v>
      </c>
      <c r="C28" s="10"/>
      <c r="D28" s="14" t="s">
        <v>62</v>
      </c>
    </row>
    <row r="29" spans="1:4" ht="13" customHeight="1">
      <c r="A29" s="10"/>
      <c r="B29" s="18" t="s">
        <v>63</v>
      </c>
      <c r="C29" s="10"/>
      <c r="D29" s="14" t="s">
        <v>64</v>
      </c>
    </row>
    <row r="30" spans="1:4" ht="13" customHeight="1">
      <c r="A30" s="1889" t="s">
        <v>65</v>
      </c>
      <c r="B30" s="1889" t="s">
        <v>0</v>
      </c>
      <c r="C30" s="10"/>
      <c r="D30" s="14" t="s">
        <v>66</v>
      </c>
    </row>
    <row r="31" spans="1:4" ht="13" customHeight="1">
      <c r="A31" s="1889" t="s">
        <v>67</v>
      </c>
      <c r="B31" s="1889" t="s">
        <v>0</v>
      </c>
      <c r="C31" s="10"/>
      <c r="D31" s="14" t="s">
        <v>68</v>
      </c>
    </row>
    <row r="32" spans="1:4" ht="10" customHeight="1">
      <c r="A32" s="19"/>
      <c r="B32" s="20"/>
      <c r="C32" s="19"/>
      <c r="D32" s="21"/>
    </row>
    <row r="33" spans="1:4" ht="10" customHeight="1">
      <c r="A33" s="1892"/>
      <c r="B33" s="1892" t="s">
        <v>0</v>
      </c>
      <c r="C33" s="19"/>
      <c r="D33" s="21"/>
    </row>
    <row r="34" spans="1:4" ht="10" customHeight="1">
      <c r="A34" s="19"/>
      <c r="B34" s="20"/>
      <c r="C34" s="19"/>
      <c r="D34" s="21"/>
    </row>
  </sheetData>
  <mergeCells count="19">
    <mergeCell ref="A22:B22"/>
    <mergeCell ref="A30:B30"/>
    <mergeCell ref="A31:B31"/>
    <mergeCell ref="A33:B33"/>
    <mergeCell ref="A17:B17"/>
    <mergeCell ref="A18:B18"/>
    <mergeCell ref="A19:B19"/>
    <mergeCell ref="A20:B20"/>
    <mergeCell ref="A21:B21"/>
    <mergeCell ref="A7:B7"/>
    <mergeCell ref="A13:B13"/>
    <mergeCell ref="A14:B14"/>
    <mergeCell ref="A15:B15"/>
    <mergeCell ref="A16:B16"/>
    <mergeCell ref="A1:D1"/>
    <mergeCell ref="A3:B3"/>
    <mergeCell ref="A4:B4"/>
    <mergeCell ref="A5:B5"/>
    <mergeCell ref="A6:B6"/>
  </mergeCells>
  <pageMargins left="0.25" right="0.25" top="0.75" bottom="0.75" header="0.3" footer="0.3"/>
  <pageSetup orientation="landscape" horizontalDpi="72" verticalDpi="7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61127F2-E999-41BA-9F92-ED448C90B9A8}">
  <sheetPr codeName="Feuil4"/>
  <dimension ref="A1:Q61"/>
  <sheetViews>
    <sheetView zoomScale="130" zoomScaleNormal="130" workbookViewId="0">
      <selection activeCell="A31" sqref="A31:B31"/>
    </sheetView>
  </sheetViews>
  <sheetFormatPr baseColWidth="10" defaultColWidth="9.08984375" defaultRowHeight="12.5"/>
  <cols>
    <col min="1" max="1" width="35" customWidth="1"/>
    <col min="2" max="2" width="18.6328125" customWidth="1"/>
    <col min="3" max="17" width="5.6328125" customWidth="1"/>
  </cols>
  <sheetData>
    <row r="1" spans="1:17" ht="18" customHeight="1">
      <c r="A1" s="1893" t="s">
        <v>69</v>
      </c>
      <c r="B1" s="1893" t="s">
        <v>0</v>
      </c>
      <c r="C1" s="1893" t="s">
        <v>0</v>
      </c>
      <c r="D1" s="1893" t="s">
        <v>0</v>
      </c>
      <c r="E1" s="1893" t="s">
        <v>0</v>
      </c>
      <c r="F1" s="1893" t="s">
        <v>0</v>
      </c>
      <c r="G1" s="1893" t="s">
        <v>0</v>
      </c>
      <c r="H1" s="1893" t="s">
        <v>0</v>
      </c>
      <c r="I1" s="1893" t="s">
        <v>0</v>
      </c>
      <c r="J1" s="1893" t="s">
        <v>0</v>
      </c>
      <c r="K1" s="1893" t="s">
        <v>0</v>
      </c>
      <c r="L1" s="1893" t="s">
        <v>0</v>
      </c>
      <c r="M1" s="1893" t="s">
        <v>0</v>
      </c>
      <c r="N1" s="1893" t="s">
        <v>0</v>
      </c>
      <c r="O1" s="1893" t="s">
        <v>0</v>
      </c>
      <c r="P1" s="1893" t="s">
        <v>0</v>
      </c>
      <c r="Q1" s="1893" t="s">
        <v>0</v>
      </c>
    </row>
    <row r="2" spans="1:17" ht="11.25" customHeight="1" thickBot="1">
      <c r="A2" s="1894" t="s">
        <v>819</v>
      </c>
      <c r="B2" s="1895" t="s">
        <v>0</v>
      </c>
      <c r="C2" s="1895" t="s">
        <v>0</v>
      </c>
      <c r="D2" s="1895" t="s">
        <v>0</v>
      </c>
      <c r="E2" s="1895" t="s">
        <v>0</v>
      </c>
      <c r="F2" s="1895" t="s">
        <v>0</v>
      </c>
      <c r="G2" s="1895" t="s">
        <v>0</v>
      </c>
      <c r="H2" s="1895" t="s">
        <v>0</v>
      </c>
      <c r="I2" s="1895" t="s">
        <v>0</v>
      </c>
      <c r="J2" s="1895" t="s">
        <v>0</v>
      </c>
      <c r="K2" s="1895" t="s">
        <v>0</v>
      </c>
      <c r="L2" s="1895" t="s">
        <v>0</v>
      </c>
      <c r="M2" s="1895" t="s">
        <v>0</v>
      </c>
      <c r="N2" s="1895" t="s">
        <v>0</v>
      </c>
      <c r="O2" s="1895" t="s">
        <v>0</v>
      </c>
      <c r="P2" s="1895" t="s">
        <v>0</v>
      </c>
      <c r="Q2" s="1895" t="s">
        <v>0</v>
      </c>
    </row>
    <row r="3" spans="1:17" ht="9" customHeight="1">
      <c r="A3" s="23"/>
      <c r="B3" s="24"/>
      <c r="C3" s="1896">
        <v>2026</v>
      </c>
      <c r="D3" s="1896" t="s">
        <v>0</v>
      </c>
      <c r="E3" s="1897" t="s">
        <v>0</v>
      </c>
      <c r="F3" s="1898">
        <v>2025</v>
      </c>
      <c r="G3" s="1899" t="s">
        <v>0</v>
      </c>
      <c r="H3" s="1899" t="s">
        <v>0</v>
      </c>
      <c r="I3" s="1900" t="s">
        <v>0</v>
      </c>
      <c r="J3" s="1898">
        <v>2024</v>
      </c>
      <c r="K3" s="1901" t="s">
        <v>0</v>
      </c>
      <c r="L3" s="1901" t="s">
        <v>0</v>
      </c>
      <c r="M3" s="1902" t="s">
        <v>0</v>
      </c>
      <c r="N3" s="1898" t="s">
        <v>358</v>
      </c>
      <c r="O3" s="1901" t="s">
        <v>0</v>
      </c>
      <c r="P3" s="1898" t="s">
        <v>70</v>
      </c>
      <c r="Q3" s="1902" t="s">
        <v>0</v>
      </c>
    </row>
    <row r="4" spans="1:17" ht="9" customHeight="1" thickBot="1">
      <c r="A4" s="1903"/>
      <c r="B4" s="1904" t="s">
        <v>0</v>
      </c>
      <c r="C4" s="25" t="s">
        <v>534</v>
      </c>
      <c r="D4" s="26" t="s">
        <v>535</v>
      </c>
      <c r="E4" s="27" t="s">
        <v>536</v>
      </c>
      <c r="F4" s="25" t="s">
        <v>537</v>
      </c>
      <c r="G4" s="26" t="s">
        <v>534</v>
      </c>
      <c r="H4" s="26" t="s">
        <v>535</v>
      </c>
      <c r="I4" s="27" t="s">
        <v>536</v>
      </c>
      <c r="J4" s="25" t="s">
        <v>537</v>
      </c>
      <c r="K4" s="26" t="s">
        <v>534</v>
      </c>
      <c r="L4" s="26" t="s">
        <v>535</v>
      </c>
      <c r="M4" s="27" t="s">
        <v>536</v>
      </c>
      <c r="N4" s="25">
        <v>2026</v>
      </c>
      <c r="O4" s="26">
        <v>2025</v>
      </c>
      <c r="P4" s="25">
        <v>2025</v>
      </c>
      <c r="Q4" s="27">
        <v>2024</v>
      </c>
    </row>
    <row r="5" spans="1:17" ht="9.75" customHeight="1">
      <c r="A5" s="1905" t="s">
        <v>71</v>
      </c>
      <c r="B5" s="1906" t="s">
        <v>0</v>
      </c>
      <c r="C5" s="28">
        <v>1307</v>
      </c>
      <c r="D5" s="28">
        <v>1234</v>
      </c>
      <c r="E5" s="29">
        <v>1254</v>
      </c>
      <c r="F5" s="30">
        <v>1059</v>
      </c>
      <c r="G5" s="28">
        <v>1065</v>
      </c>
      <c r="H5" s="28">
        <v>896</v>
      </c>
      <c r="I5" s="29">
        <v>997</v>
      </c>
      <c r="J5" s="30">
        <v>955</v>
      </c>
      <c r="K5" s="28">
        <v>1033</v>
      </c>
      <c r="L5" s="28">
        <v>906</v>
      </c>
      <c r="M5" s="29">
        <v>922</v>
      </c>
      <c r="N5" s="30">
        <v>3795</v>
      </c>
      <c r="O5" s="28">
        <v>2958</v>
      </c>
      <c r="P5" s="30">
        <v>4017</v>
      </c>
      <c r="Q5" s="29">
        <v>3816</v>
      </c>
    </row>
    <row r="6" spans="1:17" ht="10.5" customHeight="1">
      <c r="A6" s="31" t="s">
        <v>72</v>
      </c>
      <c r="B6" s="32" t="s">
        <v>73</v>
      </c>
      <c r="C6" s="33">
        <v>3.29</v>
      </c>
      <c r="D6" s="34">
        <v>3.1</v>
      </c>
      <c r="E6" s="35">
        <v>3.12</v>
      </c>
      <c r="F6" s="33">
        <v>2.6</v>
      </c>
      <c r="G6" s="34">
        <v>2.61</v>
      </c>
      <c r="H6" s="34">
        <v>2.19</v>
      </c>
      <c r="I6" s="35">
        <v>2.81</v>
      </c>
      <c r="J6" s="33">
        <v>2.69</v>
      </c>
      <c r="K6" s="34">
        <v>2.92</v>
      </c>
      <c r="L6" s="34">
        <v>2.56</v>
      </c>
      <c r="M6" s="35">
        <v>2.61</v>
      </c>
      <c r="N6" s="33">
        <v>9.51</v>
      </c>
      <c r="O6" s="34">
        <v>7.58</v>
      </c>
      <c r="P6" s="33">
        <v>10.18</v>
      </c>
      <c r="Q6" s="35">
        <v>10.78</v>
      </c>
    </row>
    <row r="7" spans="1:17" ht="9.75" customHeight="1">
      <c r="A7" s="31"/>
      <c r="B7" s="36" t="s">
        <v>74</v>
      </c>
      <c r="C7" s="37">
        <v>3.25</v>
      </c>
      <c r="D7" s="38">
        <v>3.06</v>
      </c>
      <c r="E7" s="39">
        <v>3.08</v>
      </c>
      <c r="F7" s="40">
        <v>2.57</v>
      </c>
      <c r="G7" s="41">
        <v>2.58</v>
      </c>
      <c r="H7" s="41">
        <v>2.17</v>
      </c>
      <c r="I7" s="42">
        <v>2.78</v>
      </c>
      <c r="J7" s="40">
        <v>2.66</v>
      </c>
      <c r="K7" s="41">
        <v>2.89</v>
      </c>
      <c r="L7" s="41">
        <v>2.54</v>
      </c>
      <c r="M7" s="42">
        <v>2.59</v>
      </c>
      <c r="N7" s="40">
        <v>9.39</v>
      </c>
      <c r="O7" s="43">
        <v>7.5</v>
      </c>
      <c r="P7" s="40">
        <v>10.07</v>
      </c>
      <c r="Q7" s="42">
        <v>10.68</v>
      </c>
    </row>
    <row r="8" spans="1:17" ht="9.75" customHeight="1">
      <c r="A8" s="1907" t="s">
        <v>75</v>
      </c>
      <c r="B8" s="1908" t="s">
        <v>0</v>
      </c>
      <c r="C8" s="44">
        <v>0.161</v>
      </c>
      <c r="D8" s="45">
        <v>0.159</v>
      </c>
      <c r="E8" s="46">
        <v>0.157</v>
      </c>
      <c r="F8" s="47">
        <v>0.13300000000000001</v>
      </c>
      <c r="G8" s="48">
        <v>0.13600000000000001</v>
      </c>
      <c r="H8" s="48">
        <v>0.11899999999999999</v>
      </c>
      <c r="I8" s="49">
        <v>0.16700000000000001</v>
      </c>
      <c r="J8" s="47">
        <v>0.16400000000000001</v>
      </c>
      <c r="K8" s="48">
        <v>0.184</v>
      </c>
      <c r="L8" s="48">
        <v>0.16900000000000001</v>
      </c>
      <c r="M8" s="49">
        <v>0.17100000000000001</v>
      </c>
      <c r="N8" s="47">
        <v>0.159</v>
      </c>
      <c r="O8" s="50">
        <v>0.13800000000000001</v>
      </c>
      <c r="P8" s="47">
        <v>0.13700000000000001</v>
      </c>
      <c r="Q8" s="49">
        <v>0.17199999999999999</v>
      </c>
    </row>
    <row r="9" spans="1:17" ht="9.75" customHeight="1">
      <c r="A9" s="31" t="s">
        <v>76</v>
      </c>
      <c r="B9" s="32"/>
      <c r="C9" s="44">
        <v>8.7999999999999995E-2</v>
      </c>
      <c r="D9" s="45">
        <v>0.01</v>
      </c>
      <c r="E9" s="46">
        <v>1E-3</v>
      </c>
      <c r="F9" s="51">
        <v>-5.5E-2</v>
      </c>
      <c r="G9" s="52">
        <v>-9.8000000000000004E-2</v>
      </c>
      <c r="H9" s="48">
        <v>8.0000000000000002E-3</v>
      </c>
      <c r="I9" s="49">
        <v>3.9E-2</v>
      </c>
      <c r="J9" s="47">
        <v>0.153</v>
      </c>
      <c r="K9" s="48">
        <v>0.105</v>
      </c>
      <c r="L9" s="48">
        <v>4.2999999999999997E-2</v>
      </c>
      <c r="M9" s="49">
        <v>1.6E-2</v>
      </c>
      <c r="N9" s="47">
        <v>3.5000000000000003E-2</v>
      </c>
      <c r="O9" s="53">
        <v>-0.02</v>
      </c>
      <c r="P9" s="54">
        <v>-2.9000000000000001E-2</v>
      </c>
      <c r="Q9" s="49">
        <v>8.1000000000000003E-2</v>
      </c>
    </row>
    <row r="10" spans="1:17" ht="9.75" customHeight="1" thickBot="1">
      <c r="A10" s="1909" t="s">
        <v>77</v>
      </c>
      <c r="B10" s="1910" t="s">
        <v>0</v>
      </c>
      <c r="C10" s="55">
        <v>0.51600000000000001</v>
      </c>
      <c r="D10" s="56">
        <v>0.52700000000000002</v>
      </c>
      <c r="E10" s="57">
        <v>0.51700000000000002</v>
      </c>
      <c r="F10" s="58">
        <v>0.56399999999999995</v>
      </c>
      <c r="G10" s="59">
        <v>0.55800000000000005</v>
      </c>
      <c r="H10" s="59">
        <v>0.53200000000000003</v>
      </c>
      <c r="I10" s="60">
        <v>0.51700000000000002</v>
      </c>
      <c r="J10" s="58">
        <v>0.54100000000000004</v>
      </c>
      <c r="K10" s="59">
        <v>0.51400000000000001</v>
      </c>
      <c r="L10" s="59">
        <v>0.53500000000000003</v>
      </c>
      <c r="M10" s="60">
        <v>0.53500000000000003</v>
      </c>
      <c r="N10" s="58">
        <v>0.52</v>
      </c>
      <c r="O10" s="61">
        <v>0.53600000000000003</v>
      </c>
      <c r="P10" s="58">
        <v>0.54400000000000004</v>
      </c>
      <c r="Q10" s="60">
        <v>0.53100000000000003</v>
      </c>
    </row>
    <row r="11" spans="1:17" ht="6" customHeight="1" thickBot="1">
      <c r="A11" s="62"/>
      <c r="B11" s="62"/>
      <c r="C11" s="63"/>
      <c r="D11" s="63"/>
      <c r="E11" s="63"/>
      <c r="F11" s="63"/>
      <c r="G11" s="63"/>
      <c r="H11" s="63"/>
      <c r="I11" s="64"/>
      <c r="J11" s="63"/>
      <c r="K11" s="63"/>
      <c r="L11" s="63"/>
      <c r="M11" s="64"/>
      <c r="N11" s="65"/>
      <c r="O11" s="65"/>
      <c r="P11" s="65"/>
      <c r="Q11" s="65"/>
    </row>
    <row r="12" spans="1:17" ht="9.75" customHeight="1" thickBot="1">
      <c r="A12" s="1911" t="s">
        <v>78</v>
      </c>
      <c r="B12" s="1912" t="s">
        <v>0</v>
      </c>
      <c r="C12" s="66"/>
      <c r="D12" s="67"/>
      <c r="E12" s="67"/>
      <c r="F12" s="67"/>
      <c r="G12" s="67"/>
      <c r="H12" s="67"/>
      <c r="I12" s="68"/>
      <c r="J12" s="67"/>
      <c r="K12" s="67"/>
      <c r="L12" s="67"/>
      <c r="M12" s="68"/>
      <c r="N12" s="68"/>
      <c r="O12" s="68"/>
      <c r="P12" s="68"/>
      <c r="Q12" s="68"/>
    </row>
    <row r="13" spans="1:17" ht="10" customHeight="1">
      <c r="A13" s="1905" t="s">
        <v>79</v>
      </c>
      <c r="B13" s="1906" t="s">
        <v>0</v>
      </c>
      <c r="C13" s="30">
        <v>1362</v>
      </c>
      <c r="D13" s="28">
        <v>1303</v>
      </c>
      <c r="E13" s="69">
        <v>1320</v>
      </c>
      <c r="F13" s="70">
        <v>1159</v>
      </c>
      <c r="G13" s="71">
        <v>1104</v>
      </c>
      <c r="H13" s="71">
        <v>1166</v>
      </c>
      <c r="I13" s="69">
        <v>1050</v>
      </c>
      <c r="J13" s="70">
        <v>928</v>
      </c>
      <c r="K13" s="71">
        <v>960</v>
      </c>
      <c r="L13" s="71">
        <v>906</v>
      </c>
      <c r="M13" s="69">
        <v>922</v>
      </c>
      <c r="N13" s="70">
        <v>3985</v>
      </c>
      <c r="O13" s="72">
        <v>3320</v>
      </c>
      <c r="P13" s="70">
        <v>4479</v>
      </c>
      <c r="Q13" s="69">
        <v>3716</v>
      </c>
    </row>
    <row r="14" spans="1:17" ht="0.75" customHeight="1">
      <c r="A14" s="31"/>
      <c r="B14" s="32"/>
      <c r="C14" s="73"/>
      <c r="D14" s="74"/>
      <c r="E14" s="75">
        <v>0</v>
      </c>
      <c r="F14" s="73"/>
      <c r="G14" s="74"/>
      <c r="H14" s="74"/>
      <c r="I14" s="76"/>
      <c r="J14" s="73"/>
      <c r="K14" s="74"/>
      <c r="L14" s="74"/>
      <c r="M14" s="76"/>
      <c r="N14" s="73"/>
      <c r="O14" s="74"/>
      <c r="P14" s="73"/>
      <c r="Q14" s="76"/>
    </row>
    <row r="15" spans="1:17" ht="7.5" customHeight="1">
      <c r="A15" s="31" t="s">
        <v>80</v>
      </c>
      <c r="B15" s="36" t="s">
        <v>73</v>
      </c>
      <c r="C15" s="37">
        <v>3.43</v>
      </c>
      <c r="D15" s="38">
        <v>3.27</v>
      </c>
      <c r="E15" s="42">
        <v>3.29</v>
      </c>
      <c r="F15" s="40">
        <v>2.85</v>
      </c>
      <c r="G15" s="41">
        <v>2.71</v>
      </c>
      <c r="H15" s="41">
        <v>2.88</v>
      </c>
      <c r="I15" s="42">
        <v>2.96</v>
      </c>
      <c r="J15" s="40">
        <v>2.61</v>
      </c>
      <c r="K15" s="41">
        <v>2.71</v>
      </c>
      <c r="L15" s="41">
        <v>2.56</v>
      </c>
      <c r="M15" s="42">
        <v>2.61</v>
      </c>
      <c r="N15" s="40">
        <v>10</v>
      </c>
      <c r="O15" s="43">
        <v>8.5500000000000007</v>
      </c>
      <c r="P15" s="40">
        <v>11.4</v>
      </c>
      <c r="Q15" s="42">
        <v>10.49</v>
      </c>
    </row>
    <row r="16" spans="1:17" ht="7.5" customHeight="1">
      <c r="A16" s="31"/>
      <c r="B16" s="36" t="s">
        <v>74</v>
      </c>
      <c r="C16" s="37">
        <v>3.39</v>
      </c>
      <c r="D16" s="38">
        <v>3.23</v>
      </c>
      <c r="E16" s="42">
        <v>3.25</v>
      </c>
      <c r="F16" s="40">
        <v>2.82</v>
      </c>
      <c r="G16" s="41">
        <v>2.68</v>
      </c>
      <c r="H16" s="41">
        <v>2.85</v>
      </c>
      <c r="I16" s="42">
        <v>2.93</v>
      </c>
      <c r="J16" s="40">
        <v>2.58</v>
      </c>
      <c r="K16" s="41">
        <v>2.68</v>
      </c>
      <c r="L16" s="41">
        <v>2.54</v>
      </c>
      <c r="M16" s="42">
        <v>2.59</v>
      </c>
      <c r="N16" s="40">
        <v>9.8800000000000008</v>
      </c>
      <c r="O16" s="43">
        <v>8.4600000000000009</v>
      </c>
      <c r="P16" s="40">
        <v>11.28</v>
      </c>
      <c r="Q16" s="42">
        <v>10.39</v>
      </c>
    </row>
    <row r="17" spans="1:17" ht="0.75" customHeight="1">
      <c r="A17" s="31"/>
      <c r="B17" s="32"/>
      <c r="C17" s="77"/>
      <c r="D17" s="78"/>
      <c r="E17" s="79">
        <v>0</v>
      </c>
      <c r="F17" s="77"/>
      <c r="G17" s="78"/>
      <c r="H17" s="78"/>
      <c r="I17" s="80">
        <v>0</v>
      </c>
      <c r="J17" s="77"/>
      <c r="K17" s="78"/>
      <c r="L17" s="78"/>
      <c r="M17" s="80"/>
      <c r="N17" s="77"/>
      <c r="O17" s="78"/>
      <c r="P17" s="77"/>
      <c r="Q17" s="80"/>
    </row>
    <row r="18" spans="1:17" ht="7.5" customHeight="1">
      <c r="A18" s="1913" t="s">
        <v>81</v>
      </c>
      <c r="B18" s="1914" t="s">
        <v>0</v>
      </c>
      <c r="C18" s="44">
        <v>0.16800000000000001</v>
      </c>
      <c r="D18" s="45">
        <v>0.16800000000000001</v>
      </c>
      <c r="E18" s="49">
        <v>0.16600000000000001</v>
      </c>
      <c r="F18" s="47">
        <v>0.14599999999999999</v>
      </c>
      <c r="G18" s="48">
        <v>0.14099999999999999</v>
      </c>
      <c r="H18" s="48">
        <v>0.156</v>
      </c>
      <c r="I18" s="49">
        <v>0.17599999999999999</v>
      </c>
      <c r="J18" s="47">
        <v>0.159</v>
      </c>
      <c r="K18" s="48">
        <v>0.17</v>
      </c>
      <c r="L18" s="48">
        <v>0.16900000000000001</v>
      </c>
      <c r="M18" s="49">
        <v>0.17100000000000001</v>
      </c>
      <c r="N18" s="47">
        <v>0.16700000000000001</v>
      </c>
      <c r="O18" s="49">
        <v>0.156</v>
      </c>
      <c r="P18" s="47">
        <v>0.153</v>
      </c>
      <c r="Q18" s="49">
        <v>0.16700000000000001</v>
      </c>
    </row>
    <row r="19" spans="1:17" ht="7.5" customHeight="1">
      <c r="A19" s="81" t="s">
        <v>82</v>
      </c>
      <c r="B19" s="82"/>
      <c r="C19" s="44">
        <v>5.8000000000000003E-2</v>
      </c>
      <c r="D19" s="52">
        <v>-2.5000000000000001E-2</v>
      </c>
      <c r="E19" s="83">
        <v>0.02</v>
      </c>
      <c r="F19" s="84">
        <v>4.3999999999999997E-2</v>
      </c>
      <c r="G19" s="48">
        <v>1.7000000000000001E-2</v>
      </c>
      <c r="H19" s="48">
        <v>0.104</v>
      </c>
      <c r="I19" s="49">
        <v>7.3999999999999996E-2</v>
      </c>
      <c r="J19" s="84">
        <v>4.9000000000000002E-2</v>
      </c>
      <c r="K19" s="48">
        <v>9.1999999999999998E-2</v>
      </c>
      <c r="L19" s="48">
        <v>4.2999999999999997E-2</v>
      </c>
      <c r="M19" s="49">
        <v>1.6E-2</v>
      </c>
      <c r="N19" s="47">
        <v>1.7000000000000001E-2</v>
      </c>
      <c r="O19" s="49">
        <v>6.4000000000000001E-2</v>
      </c>
      <c r="P19" s="47">
        <v>5.8999999999999997E-2</v>
      </c>
      <c r="Q19" s="49">
        <v>4.9000000000000002E-2</v>
      </c>
    </row>
    <row r="20" spans="1:17" ht="7.5" customHeight="1" thickBot="1">
      <c r="A20" s="1909" t="s">
        <v>83</v>
      </c>
      <c r="B20" s="1910" t="s">
        <v>0</v>
      </c>
      <c r="C20" s="85">
        <v>0.498</v>
      </c>
      <c r="D20" s="86">
        <v>0.504</v>
      </c>
      <c r="E20" s="87">
        <v>0.49299999999999999</v>
      </c>
      <c r="F20" s="88">
        <v>0.52700000000000002</v>
      </c>
      <c r="G20" s="89">
        <v>0.52400000000000002</v>
      </c>
      <c r="H20" s="89">
        <v>0.49299999999999999</v>
      </c>
      <c r="I20" s="87">
        <v>0.502</v>
      </c>
      <c r="J20" s="88">
        <v>0.54600000000000004</v>
      </c>
      <c r="K20" s="89">
        <v>0.53100000000000003</v>
      </c>
      <c r="L20" s="89">
        <v>0.53500000000000003</v>
      </c>
      <c r="M20" s="87">
        <v>0.53500000000000003</v>
      </c>
      <c r="N20" s="88">
        <v>0.498</v>
      </c>
      <c r="O20" s="90">
        <v>0.50600000000000001</v>
      </c>
      <c r="P20" s="58">
        <v>0.51200000000000001</v>
      </c>
      <c r="Q20" s="60">
        <v>0.53700000000000003</v>
      </c>
    </row>
    <row r="21" spans="1:17" ht="6" customHeight="1" thickBot="1">
      <c r="A21" s="91"/>
      <c r="B21" s="91"/>
      <c r="C21" s="67"/>
      <c r="D21" s="67"/>
      <c r="E21" s="67"/>
      <c r="F21" s="67"/>
      <c r="G21" s="67"/>
      <c r="H21" s="67"/>
      <c r="I21" s="68"/>
      <c r="J21" s="67"/>
      <c r="K21" s="67"/>
      <c r="L21" s="67"/>
      <c r="M21" s="68"/>
      <c r="N21" s="68"/>
      <c r="O21" s="68"/>
      <c r="P21" s="68"/>
      <c r="Q21" s="68"/>
    </row>
    <row r="22" spans="1:17" ht="10" customHeight="1">
      <c r="A22" s="92" t="s">
        <v>84</v>
      </c>
      <c r="B22" s="93"/>
      <c r="C22" s="30">
        <v>635159</v>
      </c>
      <c r="D22" s="28">
        <v>617734</v>
      </c>
      <c r="E22" s="29">
        <v>605871</v>
      </c>
      <c r="F22" s="30">
        <v>576919</v>
      </c>
      <c r="G22" s="28">
        <v>552621</v>
      </c>
      <c r="H22" s="28">
        <v>536194</v>
      </c>
      <c r="I22" s="29">
        <v>483833</v>
      </c>
      <c r="J22" s="70">
        <v>462226</v>
      </c>
      <c r="K22" s="71">
        <v>453933</v>
      </c>
      <c r="L22" s="71">
        <v>441690</v>
      </c>
      <c r="M22" s="69">
        <v>433927</v>
      </c>
      <c r="N22" s="70">
        <v>635159</v>
      </c>
      <c r="O22" s="72">
        <v>552621</v>
      </c>
      <c r="P22" s="70">
        <v>576919</v>
      </c>
      <c r="Q22" s="69">
        <v>462226</v>
      </c>
    </row>
    <row r="23" spans="1:17" ht="7.5" customHeight="1">
      <c r="A23" s="1915" t="s">
        <v>85</v>
      </c>
      <c r="B23" s="1914" t="s">
        <v>0</v>
      </c>
      <c r="C23" s="95">
        <v>318930</v>
      </c>
      <c r="D23" s="96">
        <v>307335</v>
      </c>
      <c r="E23" s="97">
        <v>302759</v>
      </c>
      <c r="F23" s="95">
        <v>296809</v>
      </c>
      <c r="G23" s="96">
        <v>288309</v>
      </c>
      <c r="H23" s="96">
        <v>284845</v>
      </c>
      <c r="I23" s="97">
        <v>244706</v>
      </c>
      <c r="J23" s="98">
        <v>239819</v>
      </c>
      <c r="K23" s="99">
        <v>236990</v>
      </c>
      <c r="L23" s="99">
        <v>231691</v>
      </c>
      <c r="M23" s="100">
        <v>228161</v>
      </c>
      <c r="N23" s="98">
        <v>309700</v>
      </c>
      <c r="O23" s="101">
        <v>272486</v>
      </c>
      <c r="P23" s="98">
        <v>278616</v>
      </c>
      <c r="Q23" s="100">
        <v>234180</v>
      </c>
    </row>
    <row r="24" spans="1:17" ht="7.5" customHeight="1">
      <c r="A24" s="31" t="s">
        <v>86</v>
      </c>
      <c r="B24" s="32"/>
      <c r="C24" s="95">
        <v>643021</v>
      </c>
      <c r="D24" s="96">
        <v>631995</v>
      </c>
      <c r="E24" s="97">
        <v>603457</v>
      </c>
      <c r="F24" s="95">
        <v>583295</v>
      </c>
      <c r="G24" s="96">
        <v>567070</v>
      </c>
      <c r="H24" s="96">
        <v>551432</v>
      </c>
      <c r="I24" s="97">
        <v>488208</v>
      </c>
      <c r="J24" s="98">
        <v>469795</v>
      </c>
      <c r="K24" s="99">
        <v>461504</v>
      </c>
      <c r="L24" s="99">
        <v>455036</v>
      </c>
      <c r="M24" s="100">
        <v>442666</v>
      </c>
      <c r="N24" s="98">
        <v>626094</v>
      </c>
      <c r="O24" s="101">
        <v>535396</v>
      </c>
      <c r="P24" s="98">
        <v>547469</v>
      </c>
      <c r="Q24" s="100">
        <v>457262</v>
      </c>
    </row>
    <row r="25" spans="1:17" ht="0.75" customHeight="1">
      <c r="A25" s="31"/>
      <c r="B25" s="32"/>
      <c r="C25" s="95"/>
      <c r="D25" s="96">
        <v>0</v>
      </c>
      <c r="E25" s="97">
        <v>0</v>
      </c>
      <c r="F25" s="95"/>
      <c r="G25" s="96"/>
      <c r="H25" s="96"/>
      <c r="I25" s="97"/>
      <c r="J25" s="98"/>
      <c r="K25" s="99"/>
      <c r="L25" s="99"/>
      <c r="M25" s="100"/>
      <c r="N25" s="98"/>
      <c r="O25" s="101"/>
      <c r="P25" s="98"/>
      <c r="Q25" s="100"/>
    </row>
    <row r="26" spans="1:17" ht="7.5" customHeight="1">
      <c r="A26" s="1915" t="s">
        <v>87</v>
      </c>
      <c r="B26" s="1914" t="s">
        <v>0</v>
      </c>
      <c r="C26" s="95">
        <v>383581</v>
      </c>
      <c r="D26" s="96">
        <v>385634</v>
      </c>
      <c r="E26" s="97">
        <v>388318</v>
      </c>
      <c r="F26" s="95">
        <v>391066</v>
      </c>
      <c r="G26" s="96">
        <v>391967</v>
      </c>
      <c r="H26" s="96">
        <v>391322</v>
      </c>
      <c r="I26" s="97">
        <v>341085</v>
      </c>
      <c r="J26" s="98">
        <v>340744</v>
      </c>
      <c r="K26" s="99">
        <v>340523</v>
      </c>
      <c r="L26" s="99">
        <v>340056</v>
      </c>
      <c r="M26" s="100">
        <v>339166</v>
      </c>
      <c r="N26" s="98">
        <v>383581</v>
      </c>
      <c r="O26" s="101">
        <v>391967</v>
      </c>
      <c r="P26" s="98">
        <v>391066</v>
      </c>
      <c r="Q26" s="100">
        <v>340744</v>
      </c>
    </row>
    <row r="27" spans="1:17" ht="7.5" customHeight="1">
      <c r="A27" s="1915" t="s">
        <v>88</v>
      </c>
      <c r="B27" s="1914" t="s">
        <v>0</v>
      </c>
      <c r="C27" s="95">
        <v>384657</v>
      </c>
      <c r="D27" s="96">
        <v>386581</v>
      </c>
      <c r="E27" s="97">
        <v>390047</v>
      </c>
      <c r="F27" s="95">
        <v>391886</v>
      </c>
      <c r="G27" s="96">
        <v>391609</v>
      </c>
      <c r="H27" s="96">
        <v>390124</v>
      </c>
      <c r="I27" s="97">
        <v>340739</v>
      </c>
      <c r="J27" s="98">
        <v>340479</v>
      </c>
      <c r="K27" s="99">
        <v>340215</v>
      </c>
      <c r="L27" s="99">
        <v>339558</v>
      </c>
      <c r="M27" s="100">
        <v>338675</v>
      </c>
      <c r="N27" s="98">
        <v>387101</v>
      </c>
      <c r="O27" s="101">
        <v>373982</v>
      </c>
      <c r="P27" s="98">
        <v>378495</v>
      </c>
      <c r="Q27" s="100">
        <v>339733</v>
      </c>
    </row>
    <row r="28" spans="1:17" ht="7.5" customHeight="1">
      <c r="A28" s="1915" t="s">
        <v>89</v>
      </c>
      <c r="B28" s="1914" t="s">
        <v>0</v>
      </c>
      <c r="C28" s="95">
        <v>390025</v>
      </c>
      <c r="D28" s="96">
        <v>391460</v>
      </c>
      <c r="E28" s="97">
        <v>394743</v>
      </c>
      <c r="F28" s="95">
        <v>396532</v>
      </c>
      <c r="G28" s="96">
        <v>395919</v>
      </c>
      <c r="H28" s="96">
        <v>393878</v>
      </c>
      <c r="I28" s="97">
        <v>344954</v>
      </c>
      <c r="J28" s="98">
        <v>344453</v>
      </c>
      <c r="K28" s="99">
        <v>343531</v>
      </c>
      <c r="L28" s="99">
        <v>342781</v>
      </c>
      <c r="M28" s="100">
        <v>341339</v>
      </c>
      <c r="N28" s="98">
        <v>391895</v>
      </c>
      <c r="O28" s="101">
        <v>377955</v>
      </c>
      <c r="P28" s="98">
        <v>382478</v>
      </c>
      <c r="Q28" s="100">
        <v>342839</v>
      </c>
    </row>
    <row r="29" spans="1:17" ht="16.5" customHeight="1">
      <c r="A29" s="1916" t="s">
        <v>976</v>
      </c>
      <c r="B29" s="1917" t="s">
        <v>0</v>
      </c>
      <c r="C29" s="95">
        <v>3736</v>
      </c>
      <c r="D29" s="96">
        <v>3588</v>
      </c>
      <c r="E29" s="102">
        <v>3397</v>
      </c>
      <c r="F29" s="103">
        <v>3324</v>
      </c>
      <c r="G29" s="104">
        <v>2992</v>
      </c>
      <c r="H29" s="104">
        <v>2805</v>
      </c>
      <c r="I29" s="102">
        <v>1967</v>
      </c>
      <c r="J29" s="103">
        <v>1652</v>
      </c>
      <c r="K29" s="104">
        <v>1426</v>
      </c>
      <c r="L29" s="104">
        <v>1267</v>
      </c>
      <c r="M29" s="102">
        <v>1103</v>
      </c>
      <c r="N29" s="103">
        <v>3736</v>
      </c>
      <c r="O29" s="104">
        <v>2992</v>
      </c>
      <c r="P29" s="103">
        <v>3324</v>
      </c>
      <c r="Q29" s="102">
        <v>1652</v>
      </c>
    </row>
    <row r="30" spans="1:17" ht="7.5" customHeight="1">
      <c r="A30" s="1915" t="s">
        <v>90</v>
      </c>
      <c r="B30" s="1914" t="s">
        <v>0</v>
      </c>
      <c r="C30" s="105">
        <v>1.14E-2</v>
      </c>
      <c r="D30" s="106">
        <v>1.14E-2</v>
      </c>
      <c r="E30" s="107">
        <v>1.11E-2</v>
      </c>
      <c r="F30" s="108">
        <v>1.09E-2</v>
      </c>
      <c r="G30" s="109">
        <v>1.0200000000000001E-2</v>
      </c>
      <c r="H30" s="109">
        <v>9.7999999999999997E-3</v>
      </c>
      <c r="I30" s="110">
        <v>7.9000000000000008E-3</v>
      </c>
      <c r="J30" s="108">
        <v>6.7999999999999996E-3</v>
      </c>
      <c r="K30" s="109">
        <v>5.8999999999999999E-3</v>
      </c>
      <c r="L30" s="109">
        <v>5.4000000000000003E-3</v>
      </c>
      <c r="M30" s="110">
        <v>4.7999999999999996E-3</v>
      </c>
      <c r="N30" s="108">
        <v>1.14E-2</v>
      </c>
      <c r="O30" s="109">
        <v>1.0200000000000001E-2</v>
      </c>
      <c r="P30" s="108">
        <v>1.09E-2</v>
      </c>
      <c r="Q30" s="110">
        <v>6.7999999999999996E-3</v>
      </c>
    </row>
    <row r="31" spans="1:17" ht="16.5" customHeight="1">
      <c r="A31" s="1913" t="s">
        <v>91</v>
      </c>
      <c r="B31" s="1918" t="s">
        <v>0</v>
      </c>
      <c r="C31" s="105">
        <v>2.8E-3</v>
      </c>
      <c r="D31" s="106">
        <v>2.5999999999999999E-3</v>
      </c>
      <c r="E31" s="111">
        <v>2.8E-3</v>
      </c>
      <c r="F31" s="112">
        <v>2.8E-3</v>
      </c>
      <c r="G31" s="113">
        <v>2.0999999999999999E-3</v>
      </c>
      <c r="H31" s="113">
        <v>3.2000000000000002E-3</v>
      </c>
      <c r="I31" s="111">
        <v>3.2000000000000002E-3</v>
      </c>
      <c r="J31" s="112">
        <v>2.3999999999999998E-3</v>
      </c>
      <c r="K31" s="113">
        <v>2.0999999999999999E-3</v>
      </c>
      <c r="L31" s="113">
        <v>2E-3</v>
      </c>
      <c r="M31" s="111">
        <v>1.6999999999999999E-3</v>
      </c>
      <c r="N31" s="112">
        <v>2.7000000000000001E-3</v>
      </c>
      <c r="O31" s="113">
        <v>2.8E-3</v>
      </c>
      <c r="P31" s="112">
        <v>2.8E-3</v>
      </c>
      <c r="Q31" s="111">
        <v>2E-3</v>
      </c>
    </row>
    <row r="32" spans="1:17" ht="7.5" customHeight="1">
      <c r="A32" s="1915" t="s">
        <v>92</v>
      </c>
      <c r="B32" s="1914" t="s">
        <v>0</v>
      </c>
      <c r="C32" s="105">
        <v>3.0999999999999999E-3</v>
      </c>
      <c r="D32" s="106">
        <v>3.0999999999999999E-3</v>
      </c>
      <c r="E32" s="107">
        <v>3.2000000000000002E-3</v>
      </c>
      <c r="F32" s="112">
        <v>3.3E-3</v>
      </c>
      <c r="G32" s="109">
        <v>2.8E-3</v>
      </c>
      <c r="H32" s="113">
        <v>7.9000000000000008E-3</v>
      </c>
      <c r="I32" s="111">
        <v>4.1000000000000003E-3</v>
      </c>
      <c r="J32" s="112">
        <v>2.7000000000000001E-3</v>
      </c>
      <c r="K32" s="113">
        <v>2.5000000000000001E-3</v>
      </c>
      <c r="L32" s="113">
        <v>2.3999999999999998E-3</v>
      </c>
      <c r="M32" s="111">
        <v>2.0999999999999999E-3</v>
      </c>
      <c r="N32" s="112">
        <v>3.0999999999999999E-3</v>
      </c>
      <c r="O32" s="113">
        <v>4.8999999999999998E-3</v>
      </c>
      <c r="P32" s="112">
        <v>4.4999999999999997E-3</v>
      </c>
      <c r="Q32" s="111">
        <v>2.3999999999999998E-3</v>
      </c>
    </row>
    <row r="33" spans="1:17" ht="7.5" customHeight="1">
      <c r="A33" s="1915" t="s">
        <v>93</v>
      </c>
      <c r="B33" s="1914" t="s">
        <v>0</v>
      </c>
      <c r="C33" s="105">
        <v>1.6000000000000001E-3</v>
      </c>
      <c r="D33" s="106">
        <v>2.2000000000000001E-3</v>
      </c>
      <c r="E33" s="111">
        <v>1.5E-3</v>
      </c>
      <c r="F33" s="112">
        <v>1.4E-3</v>
      </c>
      <c r="G33" s="113">
        <v>1.6999999999999999E-3</v>
      </c>
      <c r="H33" s="113">
        <v>5.9999999999999995E-4</v>
      </c>
      <c r="I33" s="111">
        <v>1.6999999999999999E-3</v>
      </c>
      <c r="J33" s="112">
        <v>1.6999999999999999E-3</v>
      </c>
      <c r="K33" s="113">
        <v>8.9999999999999998E-4</v>
      </c>
      <c r="L33" s="113">
        <v>2.3999999999999998E-3</v>
      </c>
      <c r="M33" s="111">
        <v>1.5E-3</v>
      </c>
      <c r="N33" s="114">
        <v>1.8E-3</v>
      </c>
      <c r="O33" s="115">
        <v>1.2999999999999999E-3</v>
      </c>
      <c r="P33" s="114">
        <v>1.4E-3</v>
      </c>
      <c r="Q33" s="116">
        <v>1.6000000000000001E-3</v>
      </c>
    </row>
    <row r="34" spans="1:17" ht="8.25" customHeight="1">
      <c r="A34" s="1915" t="s">
        <v>94</v>
      </c>
      <c r="B34" s="1914" t="s">
        <v>0</v>
      </c>
      <c r="C34" s="117">
        <v>1.32</v>
      </c>
      <c r="D34" s="118">
        <v>1.24</v>
      </c>
      <c r="E34" s="39">
        <v>1.24</v>
      </c>
      <c r="F34" s="37">
        <v>1.18</v>
      </c>
      <c r="G34" s="38">
        <v>1.18</v>
      </c>
      <c r="H34" s="38">
        <v>1.1399999999999999</v>
      </c>
      <c r="I34" s="39">
        <v>1.1399999999999999</v>
      </c>
      <c r="J34" s="37">
        <v>1.1000000000000001</v>
      </c>
      <c r="K34" s="38">
        <v>1.1000000000000001</v>
      </c>
      <c r="L34" s="38">
        <v>1.06</v>
      </c>
      <c r="M34" s="39">
        <v>1.06</v>
      </c>
      <c r="N34" s="40">
        <v>3.8</v>
      </c>
      <c r="O34" s="43">
        <v>3.46</v>
      </c>
      <c r="P34" s="40">
        <v>4.6399999999999997</v>
      </c>
      <c r="Q34" s="42">
        <v>4.32</v>
      </c>
    </row>
    <row r="35" spans="1:17" ht="7.5" customHeight="1">
      <c r="A35" s="1915" t="s">
        <v>95</v>
      </c>
      <c r="B35" s="1914" t="s">
        <v>0</v>
      </c>
      <c r="C35" s="119">
        <v>0.41099999999999998</v>
      </c>
      <c r="D35" s="120">
        <v>0.42299999999999999</v>
      </c>
      <c r="E35" s="121">
        <v>0.45100000000000001</v>
      </c>
      <c r="F35" s="122">
        <v>0.45600000000000002</v>
      </c>
      <c r="G35" s="123">
        <v>0.443</v>
      </c>
      <c r="H35" s="123">
        <v>0.42199999999999999</v>
      </c>
      <c r="I35" s="121">
        <v>0.40100000000000002</v>
      </c>
      <c r="J35" s="122">
        <v>0.40100000000000002</v>
      </c>
      <c r="K35" s="123">
        <v>0.41599999999999998</v>
      </c>
      <c r="L35" s="123">
        <v>0.432</v>
      </c>
      <c r="M35" s="121">
        <v>0.43099999999999999</v>
      </c>
      <c r="N35" s="122">
        <v>0.41099999999999998</v>
      </c>
      <c r="O35" s="124">
        <v>0.443</v>
      </c>
      <c r="P35" s="122">
        <v>0.45600000000000002</v>
      </c>
      <c r="Q35" s="121">
        <v>0.40100000000000002</v>
      </c>
    </row>
    <row r="36" spans="1:17" ht="7.5" customHeight="1">
      <c r="A36" s="1915" t="s">
        <v>96</v>
      </c>
      <c r="B36" s="1914" t="s">
        <v>0</v>
      </c>
      <c r="C36" s="122">
        <v>0.38800000000000001</v>
      </c>
      <c r="D36" s="123">
        <v>0.39900000000000002</v>
      </c>
      <c r="E36" s="125">
        <v>0.40400000000000003</v>
      </c>
      <c r="F36" s="122">
        <v>0.40699999999999997</v>
      </c>
      <c r="G36" s="123">
        <v>0.40899999999999997</v>
      </c>
      <c r="H36" s="123">
        <v>0.40100000000000002</v>
      </c>
      <c r="I36" s="121">
        <v>0.40600000000000003</v>
      </c>
      <c r="J36" s="122">
        <v>0.41199999999999998</v>
      </c>
      <c r="K36" s="123">
        <v>0.41199999999999998</v>
      </c>
      <c r="L36" s="123">
        <v>0.42499999999999999</v>
      </c>
      <c r="M36" s="121">
        <v>0.42399999999999999</v>
      </c>
      <c r="N36" s="122">
        <v>0.38800000000000001</v>
      </c>
      <c r="O36" s="124">
        <v>0.40899999999999997</v>
      </c>
      <c r="P36" s="122">
        <v>0.40699999999999997</v>
      </c>
      <c r="Q36" s="121">
        <v>0.41199999999999998</v>
      </c>
    </row>
    <row r="37" spans="1:17" ht="7.5" customHeight="1">
      <c r="A37" s="1915" t="s">
        <v>97</v>
      </c>
      <c r="B37" s="1914" t="s">
        <v>0</v>
      </c>
      <c r="C37" s="117">
        <v>82.02</v>
      </c>
      <c r="D37" s="118">
        <v>80.31</v>
      </c>
      <c r="E37" s="39">
        <v>78.81</v>
      </c>
      <c r="F37" s="37">
        <v>78.39</v>
      </c>
      <c r="G37" s="38">
        <v>77.2</v>
      </c>
      <c r="H37" s="38">
        <v>76.13</v>
      </c>
      <c r="I37" s="39">
        <v>68.150000000000006</v>
      </c>
      <c r="J37" s="40">
        <v>65.739999999999995</v>
      </c>
      <c r="K37" s="41">
        <v>64.64</v>
      </c>
      <c r="L37" s="41">
        <v>62.28</v>
      </c>
      <c r="M37" s="42">
        <v>61.18</v>
      </c>
      <c r="N37" s="37">
        <v>82.02</v>
      </c>
      <c r="O37" s="38">
        <v>77.2</v>
      </c>
      <c r="P37" s="37">
        <v>78.39</v>
      </c>
      <c r="Q37" s="39">
        <v>65.739999999999995</v>
      </c>
    </row>
    <row r="38" spans="1:17" ht="7.5" customHeight="1">
      <c r="A38" s="1915" t="s">
        <v>98</v>
      </c>
      <c r="B38" s="1914" t="s">
        <v>0</v>
      </c>
      <c r="C38" s="117">
        <v>235.32</v>
      </c>
      <c r="D38" s="118">
        <v>205.04</v>
      </c>
      <c r="E38" s="39">
        <v>175.57</v>
      </c>
      <c r="F38" s="37">
        <v>156.69999999999999</v>
      </c>
      <c r="G38" s="38">
        <v>144.96</v>
      </c>
      <c r="H38" s="38">
        <v>127.44</v>
      </c>
      <c r="I38" s="39">
        <v>140.76</v>
      </c>
      <c r="J38" s="37">
        <v>134.22999999999999</v>
      </c>
      <c r="K38" s="38">
        <v>118.17</v>
      </c>
      <c r="L38" s="38">
        <v>114.68</v>
      </c>
      <c r="M38" s="39">
        <v>103.38</v>
      </c>
      <c r="N38" s="37">
        <v>235.32</v>
      </c>
      <c r="O38" s="38">
        <v>144.96</v>
      </c>
      <c r="P38" s="37">
        <v>156.69999999999999</v>
      </c>
      <c r="Q38" s="39">
        <v>134.22999999999999</v>
      </c>
    </row>
    <row r="39" spans="1:17" ht="7.5" customHeight="1">
      <c r="A39" s="1915" t="s">
        <v>99</v>
      </c>
      <c r="B39" s="1914" t="s">
        <v>0</v>
      </c>
      <c r="C39" s="117">
        <v>197.89</v>
      </c>
      <c r="D39" s="118">
        <v>163.94</v>
      </c>
      <c r="E39" s="39">
        <v>156.88</v>
      </c>
      <c r="F39" s="37">
        <v>143.4</v>
      </c>
      <c r="G39" s="38">
        <v>121.09</v>
      </c>
      <c r="H39" s="38">
        <v>107.01</v>
      </c>
      <c r="I39" s="39">
        <v>128.79</v>
      </c>
      <c r="J39" s="37">
        <v>111.98</v>
      </c>
      <c r="K39" s="38">
        <v>106.21</v>
      </c>
      <c r="L39" s="38">
        <v>101.24</v>
      </c>
      <c r="M39" s="39">
        <v>86.5</v>
      </c>
      <c r="N39" s="37">
        <v>156.88</v>
      </c>
      <c r="O39" s="38">
        <v>107.01</v>
      </c>
      <c r="P39" s="37">
        <v>107.01</v>
      </c>
      <c r="Q39" s="39">
        <v>86.5</v>
      </c>
    </row>
    <row r="40" spans="1:17" ht="7.5" customHeight="1">
      <c r="A40" s="1915" t="s">
        <v>100</v>
      </c>
      <c r="B40" s="1914" t="s">
        <v>0</v>
      </c>
      <c r="C40" s="117">
        <v>226.75</v>
      </c>
      <c r="D40" s="118">
        <v>205.04</v>
      </c>
      <c r="E40" s="39">
        <v>162.25</v>
      </c>
      <c r="F40" s="37">
        <v>156.69999999999999</v>
      </c>
      <c r="G40" s="38">
        <v>144.13</v>
      </c>
      <c r="H40" s="38">
        <v>121.08</v>
      </c>
      <c r="I40" s="39">
        <v>128.99</v>
      </c>
      <c r="J40" s="37">
        <v>132.80000000000001</v>
      </c>
      <c r="K40" s="38">
        <v>115.48</v>
      </c>
      <c r="L40" s="38">
        <v>110.54</v>
      </c>
      <c r="M40" s="39">
        <v>102.83</v>
      </c>
      <c r="N40" s="37">
        <v>226.75</v>
      </c>
      <c r="O40" s="38">
        <v>144.13</v>
      </c>
      <c r="P40" s="37">
        <v>156.69999999999999</v>
      </c>
      <c r="Q40" s="39">
        <v>132.80000000000001</v>
      </c>
    </row>
    <row r="41" spans="1:17" ht="0.75" customHeight="1">
      <c r="A41" s="31"/>
      <c r="B41" s="32"/>
      <c r="C41" s="117"/>
      <c r="D41" s="118">
        <v>0</v>
      </c>
      <c r="E41" s="80">
        <v>0</v>
      </c>
      <c r="F41" s="77"/>
      <c r="G41" s="78"/>
      <c r="H41" s="78"/>
      <c r="I41" s="80"/>
      <c r="J41" s="77"/>
      <c r="K41" s="78"/>
      <c r="L41" s="78"/>
      <c r="M41" s="80"/>
      <c r="N41" s="77"/>
      <c r="O41" s="78"/>
      <c r="P41" s="77"/>
      <c r="Q41" s="80"/>
    </row>
    <row r="42" spans="1:17" ht="7.5" customHeight="1">
      <c r="A42" s="1915" t="s">
        <v>101</v>
      </c>
      <c r="B42" s="1914" t="s">
        <v>0</v>
      </c>
      <c r="C42" s="77"/>
      <c r="D42" s="78"/>
      <c r="E42" s="80"/>
      <c r="F42" s="77"/>
      <c r="G42" s="78"/>
      <c r="H42" s="78"/>
      <c r="I42" s="80"/>
      <c r="J42" s="77"/>
      <c r="K42" s="78"/>
      <c r="L42" s="78"/>
      <c r="M42" s="80"/>
      <c r="N42" s="77"/>
      <c r="O42" s="78"/>
      <c r="P42" s="77"/>
      <c r="Q42" s="80"/>
    </row>
    <row r="43" spans="1:17" ht="7.5" customHeight="1">
      <c r="A43" s="1915" t="s">
        <v>102</v>
      </c>
      <c r="B43" s="1914" t="s">
        <v>0</v>
      </c>
      <c r="C43" s="44">
        <v>0.13500000000000001</v>
      </c>
      <c r="D43" s="45">
        <v>0.13500000000000001</v>
      </c>
      <c r="E43" s="46">
        <v>0.13700000000000001</v>
      </c>
      <c r="F43" s="47">
        <v>0.13800000000000001</v>
      </c>
      <c r="G43" s="48">
        <v>0.13900000000000001</v>
      </c>
      <c r="H43" s="48">
        <v>0.13400000000000001</v>
      </c>
      <c r="I43" s="49">
        <v>0.13600000000000001</v>
      </c>
      <c r="J43" s="47">
        <v>0.13700000000000001</v>
      </c>
      <c r="K43" s="48">
        <v>0.13500000000000001</v>
      </c>
      <c r="L43" s="48">
        <v>0.13200000000000001</v>
      </c>
      <c r="M43" s="49">
        <v>0.13100000000000001</v>
      </c>
      <c r="N43" s="47">
        <v>0.13500000000000001</v>
      </c>
      <c r="O43" s="50">
        <v>0.13900000000000001</v>
      </c>
      <c r="P43" s="47">
        <v>0.13800000000000001</v>
      </c>
      <c r="Q43" s="49">
        <v>0.13700000000000001</v>
      </c>
    </row>
    <row r="44" spans="1:17" ht="7.5" customHeight="1">
      <c r="A44" s="31" t="s">
        <v>103</v>
      </c>
      <c r="B44" s="32"/>
      <c r="C44" s="44">
        <v>0.151</v>
      </c>
      <c r="D44" s="45">
        <v>0.14899999999999999</v>
      </c>
      <c r="E44" s="46">
        <v>0.151</v>
      </c>
      <c r="F44" s="47">
        <v>0.151</v>
      </c>
      <c r="G44" s="48">
        <v>0.156</v>
      </c>
      <c r="H44" s="48">
        <v>0.151</v>
      </c>
      <c r="I44" s="49">
        <v>0.155</v>
      </c>
      <c r="J44" s="47">
        <v>0.159</v>
      </c>
      <c r="K44" s="48">
        <v>0.157</v>
      </c>
      <c r="L44" s="48">
        <v>0.155</v>
      </c>
      <c r="M44" s="49">
        <v>0.155</v>
      </c>
      <c r="N44" s="47">
        <v>0.151</v>
      </c>
      <c r="O44" s="50">
        <v>0.156</v>
      </c>
      <c r="P44" s="47">
        <v>0.151</v>
      </c>
      <c r="Q44" s="49">
        <v>0.159</v>
      </c>
    </row>
    <row r="45" spans="1:17" ht="7.5" customHeight="1">
      <c r="A45" s="31" t="s">
        <v>104</v>
      </c>
      <c r="B45" s="32"/>
      <c r="C45" s="44">
        <v>0.17199999999999999</v>
      </c>
      <c r="D45" s="45">
        <v>0.17</v>
      </c>
      <c r="E45" s="46">
        <v>0.17299999999999999</v>
      </c>
      <c r="F45" s="47">
        <v>0.17299999999999999</v>
      </c>
      <c r="G45" s="48">
        <v>0.17799999999999999</v>
      </c>
      <c r="H45" s="48">
        <v>0.16900000000000001</v>
      </c>
      <c r="I45" s="49">
        <v>0.17100000000000001</v>
      </c>
      <c r="J45" s="47">
        <v>0.17</v>
      </c>
      <c r="K45" s="48">
        <v>0.16900000000000001</v>
      </c>
      <c r="L45" s="48">
        <v>0.16700000000000001</v>
      </c>
      <c r="M45" s="49">
        <v>0.16200000000000001</v>
      </c>
      <c r="N45" s="47">
        <v>0.17199999999999999</v>
      </c>
      <c r="O45" s="50">
        <v>0.17799999999999999</v>
      </c>
      <c r="P45" s="47">
        <v>0.17299999999999999</v>
      </c>
      <c r="Q45" s="49">
        <v>0.17</v>
      </c>
    </row>
    <row r="46" spans="1:17" ht="7.5" customHeight="1">
      <c r="A46" s="1915" t="s">
        <v>105</v>
      </c>
      <c r="B46" s="1914" t="s">
        <v>0</v>
      </c>
      <c r="C46" s="44">
        <v>4.2000000000000003E-2</v>
      </c>
      <c r="D46" s="45">
        <v>4.2999999999999997E-2</v>
      </c>
      <c r="E46" s="46">
        <v>4.2999999999999997E-2</v>
      </c>
      <c r="F46" s="44">
        <v>4.4999999999999998E-2</v>
      </c>
      <c r="G46" s="45">
        <v>4.7E-2</v>
      </c>
      <c r="H46" s="45">
        <v>4.7E-2</v>
      </c>
      <c r="I46" s="46">
        <v>4.2999999999999997E-2</v>
      </c>
      <c r="J46" s="47">
        <v>4.3999999999999997E-2</v>
      </c>
      <c r="K46" s="48">
        <v>4.3999999999999997E-2</v>
      </c>
      <c r="L46" s="48">
        <v>4.3999999999999997E-2</v>
      </c>
      <c r="M46" s="49">
        <v>4.2999999999999997E-2</v>
      </c>
      <c r="N46" s="47">
        <v>4.2000000000000003E-2</v>
      </c>
      <c r="O46" s="50">
        <v>4.7E-2</v>
      </c>
      <c r="P46" s="47">
        <v>4.4999999999999998E-2</v>
      </c>
      <c r="Q46" s="49">
        <v>4.3999999999999997E-2</v>
      </c>
    </row>
    <row r="47" spans="1:17" ht="7.5" customHeight="1">
      <c r="A47" s="94" t="s">
        <v>106</v>
      </c>
      <c r="B47" s="82"/>
      <c r="C47" s="44">
        <v>0.33100000000000002</v>
      </c>
      <c r="D47" s="45">
        <v>0.315</v>
      </c>
      <c r="E47" s="46">
        <v>0.32500000000000001</v>
      </c>
      <c r="F47" s="44">
        <v>0.29699999999999999</v>
      </c>
      <c r="G47" s="45">
        <v>0.3</v>
      </c>
      <c r="H47" s="45">
        <v>0.28199999999999997</v>
      </c>
      <c r="I47" s="46">
        <v>0.312</v>
      </c>
      <c r="J47" s="47">
        <v>0.312</v>
      </c>
      <c r="K47" s="48">
        <v>0.29699999999999999</v>
      </c>
      <c r="L47" s="48">
        <v>0.30199999999999999</v>
      </c>
      <c r="M47" s="49">
        <v>0.28100000000000003</v>
      </c>
      <c r="N47" s="47">
        <v>0.33100000000000002</v>
      </c>
      <c r="O47" s="50">
        <v>0.3</v>
      </c>
      <c r="P47" s="47">
        <v>0.29699999999999999</v>
      </c>
      <c r="Q47" s="49">
        <v>0.312</v>
      </c>
    </row>
    <row r="48" spans="1:17" ht="7.5" customHeight="1">
      <c r="A48" s="94" t="s">
        <v>107</v>
      </c>
      <c r="B48" s="82"/>
      <c r="C48" s="44">
        <v>9.2999999999999999E-2</v>
      </c>
      <c r="D48" s="45">
        <v>0.09</v>
      </c>
      <c r="E48" s="46">
        <v>9.1999999999999998E-2</v>
      </c>
      <c r="F48" s="44">
        <v>8.7999999999999995E-2</v>
      </c>
      <c r="G48" s="45">
        <v>0.09</v>
      </c>
      <c r="H48" s="45">
        <v>8.7999999999999995E-2</v>
      </c>
      <c r="I48" s="46">
        <v>8.6999999999999994E-2</v>
      </c>
      <c r="J48" s="47">
        <v>8.5999999999999993E-2</v>
      </c>
      <c r="K48" s="48">
        <v>8.3000000000000004E-2</v>
      </c>
      <c r="L48" s="48">
        <v>8.5000000000000006E-2</v>
      </c>
      <c r="M48" s="49">
        <v>7.8E-2</v>
      </c>
      <c r="N48" s="47">
        <v>9.2999999999999999E-2</v>
      </c>
      <c r="O48" s="50">
        <v>0.09</v>
      </c>
      <c r="P48" s="47">
        <v>8.7999999999999995E-2</v>
      </c>
      <c r="Q48" s="49">
        <v>8.5999999999999993E-2</v>
      </c>
    </row>
    <row r="49" spans="1:17" ht="7.5" customHeight="1">
      <c r="A49" s="1915" t="s">
        <v>108</v>
      </c>
      <c r="B49" s="1914" t="s">
        <v>0</v>
      </c>
      <c r="C49" s="126">
        <v>1.61</v>
      </c>
      <c r="D49" s="127">
        <v>1.7</v>
      </c>
      <c r="E49" s="128">
        <v>1.89</v>
      </c>
      <c r="F49" s="126">
        <v>1.73</v>
      </c>
      <c r="G49" s="127">
        <v>1.61</v>
      </c>
      <c r="H49" s="127">
        <v>1.66</v>
      </c>
      <c r="I49" s="128">
        <v>1.54</v>
      </c>
      <c r="J49" s="129">
        <v>1.5</v>
      </c>
      <c r="K49" s="130">
        <v>1.52</v>
      </c>
      <c r="L49" s="130">
        <v>1.55</v>
      </c>
      <c r="M49" s="131">
        <v>1.45</v>
      </c>
      <c r="N49" s="129">
        <v>1.61</v>
      </c>
      <c r="O49" s="132">
        <v>1.61</v>
      </c>
      <c r="P49" s="129">
        <v>1.73</v>
      </c>
      <c r="Q49" s="131">
        <v>1.5</v>
      </c>
    </row>
    <row r="50" spans="1:17" ht="7.5" customHeight="1" thickBot="1">
      <c r="A50" s="1909" t="s">
        <v>109</v>
      </c>
      <c r="B50" s="1910" t="s">
        <v>0</v>
      </c>
      <c r="C50" s="133">
        <v>1.18</v>
      </c>
      <c r="D50" s="134">
        <v>1.18</v>
      </c>
      <c r="E50" s="135">
        <v>1.2</v>
      </c>
      <c r="F50" s="133">
        <v>1.24</v>
      </c>
      <c r="G50" s="134">
        <v>1.23</v>
      </c>
      <c r="H50" s="134">
        <v>1.27</v>
      </c>
      <c r="I50" s="135">
        <v>1.23</v>
      </c>
      <c r="J50" s="133">
        <v>1.22</v>
      </c>
      <c r="K50" s="134">
        <v>1.2</v>
      </c>
      <c r="L50" s="134">
        <v>1.2</v>
      </c>
      <c r="M50" s="135">
        <v>1.17</v>
      </c>
      <c r="N50" s="133">
        <v>1.18</v>
      </c>
      <c r="O50" s="134">
        <v>1.23</v>
      </c>
      <c r="P50" s="136">
        <v>1.24</v>
      </c>
      <c r="Q50" s="137">
        <v>1.22</v>
      </c>
    </row>
    <row r="51" spans="1:17" ht="8.25" customHeight="1">
      <c r="A51" s="1919" t="s">
        <v>304</v>
      </c>
      <c r="B51" s="1919" t="s">
        <v>0</v>
      </c>
      <c r="C51" s="1919" t="s">
        <v>0</v>
      </c>
      <c r="D51" s="1919" t="s">
        <v>0</v>
      </c>
      <c r="E51" s="1919" t="s">
        <v>0</v>
      </c>
      <c r="F51" s="1919" t="s">
        <v>0</v>
      </c>
      <c r="G51" s="1919" t="s">
        <v>0</v>
      </c>
      <c r="H51" s="1919" t="s">
        <v>0</v>
      </c>
      <c r="I51" s="1919" t="s">
        <v>0</v>
      </c>
      <c r="J51" s="1919" t="s">
        <v>0</v>
      </c>
      <c r="K51" s="1919" t="s">
        <v>0</v>
      </c>
      <c r="L51" s="1919" t="s">
        <v>0</v>
      </c>
      <c r="M51" s="1919" t="s">
        <v>0</v>
      </c>
      <c r="N51" s="1919" t="s">
        <v>0</v>
      </c>
      <c r="O51" s="1919" t="s">
        <v>0</v>
      </c>
      <c r="P51" s="1919" t="s">
        <v>0</v>
      </c>
      <c r="Q51" s="1919" t="s">
        <v>0</v>
      </c>
    </row>
    <row r="52" spans="1:17" ht="16" customHeight="1">
      <c r="A52" s="1920" t="s">
        <v>274</v>
      </c>
      <c r="B52" s="1920" t="s">
        <v>0</v>
      </c>
      <c r="C52" s="1920" t="s">
        <v>0</v>
      </c>
      <c r="D52" s="1920" t="s">
        <v>0</v>
      </c>
      <c r="E52" s="1920" t="s">
        <v>0</v>
      </c>
      <c r="F52" s="1920" t="s">
        <v>0</v>
      </c>
      <c r="G52" s="1920" t="s">
        <v>0</v>
      </c>
      <c r="H52" s="1920" t="s">
        <v>0</v>
      </c>
      <c r="I52" s="1920" t="s">
        <v>0</v>
      </c>
      <c r="J52" s="1920" t="s">
        <v>0</v>
      </c>
      <c r="K52" s="1920" t="s">
        <v>0</v>
      </c>
      <c r="L52" s="1920" t="s">
        <v>0</v>
      </c>
      <c r="M52" s="1920" t="s">
        <v>0</v>
      </c>
      <c r="N52" s="1920" t="s">
        <v>0</v>
      </c>
      <c r="O52" s="1920" t="s">
        <v>0</v>
      </c>
      <c r="P52" s="1920" t="s">
        <v>0</v>
      </c>
      <c r="Q52" s="1920" t="s">
        <v>0</v>
      </c>
    </row>
    <row r="53" spans="1:17" ht="15" customHeight="1">
      <c r="A53" s="1920" t="s">
        <v>254</v>
      </c>
      <c r="B53" s="1920" t="s">
        <v>0</v>
      </c>
      <c r="C53" s="1920" t="s">
        <v>0</v>
      </c>
      <c r="D53" s="1920" t="s">
        <v>0</v>
      </c>
      <c r="E53" s="1920" t="s">
        <v>0</v>
      </c>
      <c r="F53" s="1920" t="s">
        <v>0</v>
      </c>
      <c r="G53" s="1920" t="s">
        <v>0</v>
      </c>
      <c r="H53" s="1920" t="s">
        <v>0</v>
      </c>
      <c r="I53" s="1920" t="s">
        <v>0</v>
      </c>
      <c r="J53" s="1920" t="s">
        <v>0</v>
      </c>
      <c r="K53" s="1920" t="s">
        <v>0</v>
      </c>
      <c r="L53" s="1920" t="s">
        <v>0</v>
      </c>
      <c r="M53" s="1920" t="s">
        <v>0</v>
      </c>
      <c r="N53" s="1920" t="s">
        <v>0</v>
      </c>
      <c r="O53" s="1920" t="s">
        <v>0</v>
      </c>
      <c r="P53" s="1920" t="s">
        <v>0</v>
      </c>
      <c r="Q53" s="1920" t="s">
        <v>0</v>
      </c>
    </row>
    <row r="54" spans="1:17" ht="7.5" customHeight="1">
      <c r="A54" s="1921" t="s">
        <v>110</v>
      </c>
      <c r="B54" s="1921" t="s">
        <v>0</v>
      </c>
      <c r="C54" s="1921" t="s">
        <v>0</v>
      </c>
      <c r="D54" s="1921" t="s">
        <v>0</v>
      </c>
      <c r="E54" s="1921" t="s">
        <v>0</v>
      </c>
      <c r="F54" s="1921" t="s">
        <v>0</v>
      </c>
      <c r="G54" s="1921" t="s">
        <v>0</v>
      </c>
      <c r="H54" s="1921" t="s">
        <v>0</v>
      </c>
      <c r="I54" s="1921" t="s">
        <v>0</v>
      </c>
      <c r="J54" s="1921" t="s">
        <v>0</v>
      </c>
      <c r="K54" s="1921" t="s">
        <v>0</v>
      </c>
      <c r="L54" s="1921" t="s">
        <v>0</v>
      </c>
      <c r="M54" s="1921" t="s">
        <v>0</v>
      </c>
      <c r="N54" s="1921" t="s">
        <v>0</v>
      </c>
      <c r="O54" s="1921" t="s">
        <v>0</v>
      </c>
      <c r="P54" s="1921" t="s">
        <v>0</v>
      </c>
      <c r="Q54" s="1921" t="s">
        <v>0</v>
      </c>
    </row>
    <row r="55" spans="1:17" ht="7.5" customHeight="1">
      <c r="A55" s="1922" t="s">
        <v>111</v>
      </c>
      <c r="B55" s="1922" t="s">
        <v>0</v>
      </c>
      <c r="C55" s="1922" t="s">
        <v>0</v>
      </c>
      <c r="D55" s="1922" t="s">
        <v>0</v>
      </c>
      <c r="E55" s="1922" t="s">
        <v>0</v>
      </c>
      <c r="F55" s="1922" t="s">
        <v>0</v>
      </c>
      <c r="G55" s="1922" t="s">
        <v>0</v>
      </c>
      <c r="H55" s="1922" t="s">
        <v>0</v>
      </c>
      <c r="I55" s="1922" t="s">
        <v>0</v>
      </c>
      <c r="J55" s="1922" t="s">
        <v>0</v>
      </c>
      <c r="K55" s="1922" t="s">
        <v>0</v>
      </c>
      <c r="L55" s="1922" t="s">
        <v>0</v>
      </c>
      <c r="M55" s="1922" t="s">
        <v>0</v>
      </c>
      <c r="N55" s="1922" t="s">
        <v>0</v>
      </c>
      <c r="O55" s="1922" t="s">
        <v>0</v>
      </c>
      <c r="P55" s="138"/>
      <c r="Q55" s="138"/>
    </row>
    <row r="56" spans="1:17" ht="23.5" customHeight="1">
      <c r="A56" s="1922" t="s">
        <v>112</v>
      </c>
      <c r="B56" s="1922" t="s">
        <v>0</v>
      </c>
      <c r="C56" s="1922" t="s">
        <v>0</v>
      </c>
      <c r="D56" s="1922" t="s">
        <v>0</v>
      </c>
      <c r="E56" s="1922" t="s">
        <v>0</v>
      </c>
      <c r="F56" s="1922" t="s">
        <v>0</v>
      </c>
      <c r="G56" s="1922" t="s">
        <v>0</v>
      </c>
      <c r="H56" s="1922" t="s">
        <v>0</v>
      </c>
      <c r="I56" s="1922" t="s">
        <v>0</v>
      </c>
      <c r="J56" s="1922" t="s">
        <v>0</v>
      </c>
      <c r="K56" s="1922" t="s">
        <v>0</v>
      </c>
      <c r="L56" s="1922" t="s">
        <v>0</v>
      </c>
      <c r="M56" s="1922" t="s">
        <v>0</v>
      </c>
      <c r="N56" s="1922" t="s">
        <v>0</v>
      </c>
      <c r="O56" s="1922" t="s">
        <v>0</v>
      </c>
      <c r="P56" s="1922" t="s">
        <v>0</v>
      </c>
      <c r="Q56" s="1922" t="s">
        <v>0</v>
      </c>
    </row>
    <row r="57" spans="1:17" ht="8.15" customHeight="1">
      <c r="A57" s="1922" t="s">
        <v>113</v>
      </c>
      <c r="B57" s="1922" t="s">
        <v>0</v>
      </c>
      <c r="C57" s="1922" t="s">
        <v>0</v>
      </c>
      <c r="D57" s="1922" t="s">
        <v>0</v>
      </c>
      <c r="E57" s="1922" t="s">
        <v>0</v>
      </c>
      <c r="F57" s="1922" t="s">
        <v>0</v>
      </c>
      <c r="G57" s="1922" t="s">
        <v>0</v>
      </c>
      <c r="H57" s="1922" t="s">
        <v>0</v>
      </c>
      <c r="I57" s="1922" t="s">
        <v>0</v>
      </c>
      <c r="J57" s="1922" t="s">
        <v>0</v>
      </c>
      <c r="K57" s="1922" t="s">
        <v>0</v>
      </c>
      <c r="L57" s="1922" t="s">
        <v>0</v>
      </c>
      <c r="M57" s="1922" t="s">
        <v>0</v>
      </c>
      <c r="N57" s="1922" t="s">
        <v>0</v>
      </c>
      <c r="O57" s="1922" t="s">
        <v>0</v>
      </c>
      <c r="P57" s="139"/>
      <c r="Q57" s="139"/>
    </row>
    <row r="58" spans="1:17" ht="7.5" customHeight="1">
      <c r="A58" s="1921" t="s">
        <v>114</v>
      </c>
      <c r="B58" s="1921" t="s">
        <v>0</v>
      </c>
      <c r="C58" s="1921" t="s">
        <v>0</v>
      </c>
      <c r="D58" s="1921" t="s">
        <v>0</v>
      </c>
      <c r="E58" s="1921" t="s">
        <v>0</v>
      </c>
      <c r="F58" s="1921" t="s">
        <v>0</v>
      </c>
      <c r="G58" s="1921" t="s">
        <v>0</v>
      </c>
      <c r="H58" s="1921" t="s">
        <v>0</v>
      </c>
      <c r="I58" s="1921" t="s">
        <v>0</v>
      </c>
      <c r="J58" s="1921" t="s">
        <v>0</v>
      </c>
      <c r="K58" s="1921" t="s">
        <v>0</v>
      </c>
      <c r="L58" s="1921" t="s">
        <v>0</v>
      </c>
      <c r="M58" s="1921" t="s">
        <v>0</v>
      </c>
      <c r="N58" s="1921" t="s">
        <v>0</v>
      </c>
      <c r="O58" s="1921" t="s">
        <v>0</v>
      </c>
      <c r="P58" s="1921" t="s">
        <v>0</v>
      </c>
      <c r="Q58" s="1921" t="s">
        <v>0</v>
      </c>
    </row>
    <row r="59" spans="1:17" ht="15.65" customHeight="1">
      <c r="A59" s="1923" t="s">
        <v>115</v>
      </c>
      <c r="B59" s="1923" t="s">
        <v>0</v>
      </c>
      <c r="C59" s="1923" t="s">
        <v>0</v>
      </c>
      <c r="D59" s="1923" t="s">
        <v>0</v>
      </c>
      <c r="E59" s="1923" t="s">
        <v>0</v>
      </c>
      <c r="F59" s="1923" t="s">
        <v>0</v>
      </c>
      <c r="G59" s="1923" t="s">
        <v>0</v>
      </c>
      <c r="H59" s="1923" t="s">
        <v>0</v>
      </c>
      <c r="I59" s="1923" t="s">
        <v>0</v>
      </c>
      <c r="J59" s="1923" t="s">
        <v>0</v>
      </c>
      <c r="K59" s="1923" t="s">
        <v>0</v>
      </c>
      <c r="L59" s="1923" t="s">
        <v>0</v>
      </c>
      <c r="M59" s="1923" t="s">
        <v>0</v>
      </c>
      <c r="N59" s="1923" t="s">
        <v>0</v>
      </c>
      <c r="O59" s="1923" t="s">
        <v>0</v>
      </c>
      <c r="P59" s="1923" t="s">
        <v>0</v>
      </c>
      <c r="Q59" s="1923" t="s">
        <v>0</v>
      </c>
    </row>
    <row r="60" spans="1:17" ht="7.5" customHeight="1">
      <c r="A60" s="1922" t="s">
        <v>116</v>
      </c>
      <c r="B60" s="1922" t="s">
        <v>0</v>
      </c>
      <c r="C60" s="1922" t="s">
        <v>0</v>
      </c>
      <c r="D60" s="1922" t="s">
        <v>0</v>
      </c>
      <c r="E60" s="1922" t="s">
        <v>0</v>
      </c>
      <c r="F60" s="1922" t="s">
        <v>0</v>
      </c>
      <c r="G60" s="1922" t="s">
        <v>0</v>
      </c>
      <c r="H60" s="1922" t="s">
        <v>0</v>
      </c>
      <c r="I60" s="1922" t="s">
        <v>0</v>
      </c>
      <c r="J60" s="1922" t="s">
        <v>0</v>
      </c>
      <c r="K60" s="1922" t="s">
        <v>0</v>
      </c>
      <c r="L60" s="1922" t="s">
        <v>0</v>
      </c>
      <c r="M60" s="1922" t="s">
        <v>0</v>
      </c>
      <c r="N60" s="1922" t="s">
        <v>0</v>
      </c>
      <c r="O60" s="1922" t="s">
        <v>0</v>
      </c>
      <c r="P60" s="1922" t="s">
        <v>0</v>
      </c>
      <c r="Q60" s="1922" t="s">
        <v>0</v>
      </c>
    </row>
    <row r="61" spans="1:17" ht="7.5" customHeight="1">
      <c r="A61" s="1922" t="s">
        <v>117</v>
      </c>
      <c r="B61" s="1922" t="s">
        <v>0</v>
      </c>
      <c r="C61" s="1922" t="s">
        <v>0</v>
      </c>
      <c r="D61" s="1922" t="s">
        <v>0</v>
      </c>
      <c r="E61" s="1922" t="s">
        <v>0</v>
      </c>
      <c r="F61" s="1922" t="s">
        <v>0</v>
      </c>
      <c r="G61" s="1922" t="s">
        <v>0</v>
      </c>
      <c r="H61" s="1922" t="s">
        <v>0</v>
      </c>
      <c r="I61" s="1922" t="s">
        <v>0</v>
      </c>
      <c r="J61" s="1922" t="s">
        <v>0</v>
      </c>
      <c r="K61" s="1922" t="s">
        <v>0</v>
      </c>
      <c r="L61" s="1922" t="s">
        <v>0</v>
      </c>
      <c r="M61" s="1922" t="s">
        <v>0</v>
      </c>
      <c r="N61" s="1922" t="s">
        <v>0</v>
      </c>
      <c r="O61" s="1922" t="s">
        <v>0</v>
      </c>
      <c r="P61" s="1922" t="s">
        <v>0</v>
      </c>
      <c r="Q61" s="1922" t="s">
        <v>0</v>
      </c>
    </row>
  </sheetData>
  <mergeCells count="47">
    <mergeCell ref="A57:O57"/>
    <mergeCell ref="A58:Q58"/>
    <mergeCell ref="A59:Q59"/>
    <mergeCell ref="A60:Q60"/>
    <mergeCell ref="A61:Q61"/>
    <mergeCell ref="A52:Q52"/>
    <mergeCell ref="A53:Q53"/>
    <mergeCell ref="A54:Q54"/>
    <mergeCell ref="A55:O55"/>
    <mergeCell ref="A56:Q56"/>
    <mergeCell ref="A43:B43"/>
    <mergeCell ref="A46:B46"/>
    <mergeCell ref="A49:B49"/>
    <mergeCell ref="A50:B50"/>
    <mergeCell ref="A51:Q51"/>
    <mergeCell ref="A37:B37"/>
    <mergeCell ref="A38:B38"/>
    <mergeCell ref="A39:B39"/>
    <mergeCell ref="A40:B40"/>
    <mergeCell ref="A42:B42"/>
    <mergeCell ref="A32:B32"/>
    <mergeCell ref="A33:B33"/>
    <mergeCell ref="A34:B34"/>
    <mergeCell ref="A35:B35"/>
    <mergeCell ref="A36:B36"/>
    <mergeCell ref="A27:B27"/>
    <mergeCell ref="A28:B28"/>
    <mergeCell ref="A29:B29"/>
    <mergeCell ref="A30:B30"/>
    <mergeCell ref="A31:B31"/>
    <mergeCell ref="A13:B13"/>
    <mergeCell ref="A18:B18"/>
    <mergeCell ref="A20:B20"/>
    <mergeCell ref="A23:B23"/>
    <mergeCell ref="A26:B26"/>
    <mergeCell ref="A4:B4"/>
    <mergeCell ref="A5:B5"/>
    <mergeCell ref="A8:B8"/>
    <mergeCell ref="A10:B10"/>
    <mergeCell ref="A12:B12"/>
    <mergeCell ref="A1:Q1"/>
    <mergeCell ref="A2:Q2"/>
    <mergeCell ref="C3:E3"/>
    <mergeCell ref="F3:I3"/>
    <mergeCell ref="J3:M3"/>
    <mergeCell ref="N3:O3"/>
    <mergeCell ref="P3:Q3"/>
  </mergeCells>
  <pageMargins left="0.7" right="0.7" top="0.75" bottom="0.75" header="0.3" footer="0.3"/>
  <pageSetup orientation="portrait" horizontalDpi="72" verticalDpi="7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EBEA282-33FE-4DF4-9415-3A476874B9A8}">
  <sheetPr codeName="Feuil5"/>
  <dimension ref="A1:N32"/>
  <sheetViews>
    <sheetView zoomScale="160" zoomScaleNormal="160" workbookViewId="0">
      <selection sqref="A1:N1"/>
    </sheetView>
  </sheetViews>
  <sheetFormatPr baseColWidth="10" defaultColWidth="9.08984375" defaultRowHeight="12.5"/>
  <cols>
    <col min="1" max="1" width="5.7265625" customWidth="1"/>
    <col min="2" max="2" width="47.7265625" customWidth="1"/>
    <col min="3" max="3" width="3.6328125" customWidth="1"/>
    <col min="4" max="14" width="7.26953125" customWidth="1"/>
  </cols>
  <sheetData>
    <row r="1" spans="1:14" ht="22.5" customHeight="1">
      <c r="A1" s="1885" t="s">
        <v>118</v>
      </c>
      <c r="B1" s="1885" t="s">
        <v>0</v>
      </c>
      <c r="C1" s="1885" t="s">
        <v>0</v>
      </c>
      <c r="D1" s="1885" t="s">
        <v>0</v>
      </c>
      <c r="E1" s="1885" t="s">
        <v>0</v>
      </c>
      <c r="F1" s="1885" t="s">
        <v>0</v>
      </c>
      <c r="G1" s="1885" t="s">
        <v>0</v>
      </c>
      <c r="H1" s="1885" t="s">
        <v>0</v>
      </c>
      <c r="I1" s="1885" t="s">
        <v>0</v>
      </c>
      <c r="J1" s="1885" t="s">
        <v>0</v>
      </c>
      <c r="K1" s="1885" t="s">
        <v>0</v>
      </c>
      <c r="L1" s="1885" t="s">
        <v>0</v>
      </c>
      <c r="M1" s="1885" t="s">
        <v>0</v>
      </c>
      <c r="N1" s="1885" t="s">
        <v>0</v>
      </c>
    </row>
    <row r="2" spans="1:14" ht="15" customHeight="1" thickBot="1">
      <c r="A2" s="1924"/>
      <c r="B2" s="1924" t="s">
        <v>0</v>
      </c>
      <c r="C2" s="1924" t="s">
        <v>0</v>
      </c>
      <c r="D2" s="1925" t="s">
        <v>0</v>
      </c>
      <c r="E2" s="1925" t="s">
        <v>0</v>
      </c>
      <c r="F2" s="1925" t="s">
        <v>0</v>
      </c>
      <c r="G2" s="1925" t="s">
        <v>0</v>
      </c>
      <c r="H2" s="1925" t="s">
        <v>0</v>
      </c>
      <c r="I2" s="1925" t="s">
        <v>0</v>
      </c>
      <c r="J2" s="1925" t="s">
        <v>0</v>
      </c>
      <c r="K2" s="1925" t="s">
        <v>0</v>
      </c>
      <c r="L2" s="1925" t="s">
        <v>0</v>
      </c>
      <c r="M2" s="1925" t="s">
        <v>0</v>
      </c>
      <c r="N2" s="1925" t="s">
        <v>0</v>
      </c>
    </row>
    <row r="3" spans="1:14" ht="10.5" customHeight="1" thickBot="1">
      <c r="A3" s="1926"/>
      <c r="B3" s="1926" t="s">
        <v>0</v>
      </c>
      <c r="C3" s="140"/>
      <c r="D3" s="1927">
        <v>2026</v>
      </c>
      <c r="E3" s="1927" t="s">
        <v>0</v>
      </c>
      <c r="F3" s="1927" t="s">
        <v>0</v>
      </c>
      <c r="G3" s="1928">
        <v>2025</v>
      </c>
      <c r="H3" s="1927" t="s">
        <v>0</v>
      </c>
      <c r="I3" s="1927" t="s">
        <v>0</v>
      </c>
      <c r="J3" s="1929" t="s">
        <v>0</v>
      </c>
      <c r="K3" s="1928">
        <v>2024</v>
      </c>
      <c r="L3" s="1927" t="s">
        <v>0</v>
      </c>
      <c r="M3" s="1927" t="s">
        <v>0</v>
      </c>
      <c r="N3" s="1929" t="s">
        <v>0</v>
      </c>
    </row>
    <row r="4" spans="1:14" ht="12" customHeight="1" thickBot="1">
      <c r="A4" s="1930" t="s">
        <v>119</v>
      </c>
      <c r="B4" s="1931" t="s">
        <v>0</v>
      </c>
      <c r="C4" s="1932" t="s">
        <v>0</v>
      </c>
      <c r="D4" s="141" t="s">
        <v>954</v>
      </c>
      <c r="E4" s="141" t="s">
        <v>955</v>
      </c>
      <c r="F4" s="142" t="s">
        <v>956</v>
      </c>
      <c r="G4" s="143" t="s">
        <v>964</v>
      </c>
      <c r="H4" s="144" t="s">
        <v>954</v>
      </c>
      <c r="I4" s="145" t="s">
        <v>955</v>
      </c>
      <c r="J4" s="142" t="s">
        <v>956</v>
      </c>
      <c r="K4" s="143" t="s">
        <v>964</v>
      </c>
      <c r="L4" s="144" t="s">
        <v>954</v>
      </c>
      <c r="M4" s="145" t="s">
        <v>955</v>
      </c>
      <c r="N4" s="142" t="s">
        <v>956</v>
      </c>
    </row>
    <row r="5" spans="1:14" ht="12.75" customHeight="1">
      <c r="A5" s="1933" t="s">
        <v>120</v>
      </c>
      <c r="B5" s="1934" t="s">
        <v>0</v>
      </c>
      <c r="C5" s="1935" t="s">
        <v>0</v>
      </c>
      <c r="D5" s="146"/>
      <c r="E5" s="146"/>
      <c r="F5" s="147"/>
      <c r="G5" s="148"/>
      <c r="H5" s="146"/>
      <c r="I5" s="146"/>
      <c r="J5" s="147"/>
      <c r="K5" s="148"/>
      <c r="L5" s="146"/>
      <c r="M5" s="146"/>
      <c r="N5" s="147"/>
    </row>
    <row r="6" spans="1:14" ht="10.5" customHeight="1">
      <c r="A6" s="149"/>
      <c r="B6" s="150" t="s">
        <v>121</v>
      </c>
      <c r="C6" s="151"/>
      <c r="D6" s="152" t="s">
        <v>122</v>
      </c>
      <c r="E6" s="152" t="s">
        <v>122</v>
      </c>
      <c r="F6" s="153" t="s">
        <v>122</v>
      </c>
      <c r="G6" s="154" t="s">
        <v>122</v>
      </c>
      <c r="H6" s="155" t="s">
        <v>122</v>
      </c>
      <c r="I6" s="155" t="s">
        <v>122</v>
      </c>
      <c r="J6" s="156" t="s">
        <v>122</v>
      </c>
      <c r="K6" s="154" t="s">
        <v>123</v>
      </c>
      <c r="L6" s="155" t="s">
        <v>123</v>
      </c>
      <c r="M6" s="155" t="s">
        <v>123</v>
      </c>
      <c r="N6" s="156" t="s">
        <v>123</v>
      </c>
    </row>
    <row r="7" spans="1:14" ht="9.75" customHeight="1">
      <c r="A7" s="149"/>
      <c r="B7" s="150" t="s">
        <v>124</v>
      </c>
      <c r="C7" s="151"/>
      <c r="D7" s="152" t="s">
        <v>125</v>
      </c>
      <c r="E7" s="152" t="s">
        <v>125</v>
      </c>
      <c r="F7" s="153" t="s">
        <v>125</v>
      </c>
      <c r="G7" s="154" t="s">
        <v>125</v>
      </c>
      <c r="H7" s="155" t="s">
        <v>125</v>
      </c>
      <c r="I7" s="155" t="s">
        <v>125</v>
      </c>
      <c r="J7" s="156" t="s">
        <v>125</v>
      </c>
      <c r="K7" s="154" t="s">
        <v>125</v>
      </c>
      <c r="L7" s="155" t="s">
        <v>126</v>
      </c>
      <c r="M7" s="155" t="s">
        <v>126</v>
      </c>
      <c r="N7" s="156" t="s">
        <v>126</v>
      </c>
    </row>
    <row r="8" spans="1:14" ht="9.75" customHeight="1">
      <c r="A8" s="149"/>
      <c r="B8" s="150" t="s">
        <v>127</v>
      </c>
      <c r="C8" s="151"/>
      <c r="D8" s="152" t="s">
        <v>128</v>
      </c>
      <c r="E8" s="152" t="s">
        <v>128</v>
      </c>
      <c r="F8" s="153" t="s">
        <v>128</v>
      </c>
      <c r="G8" s="157" t="s">
        <v>128</v>
      </c>
      <c r="H8" s="152" t="s">
        <v>128</v>
      </c>
      <c r="I8" s="152" t="s">
        <v>128</v>
      </c>
      <c r="J8" s="156" t="s">
        <v>128</v>
      </c>
      <c r="K8" s="154" t="s">
        <v>128</v>
      </c>
      <c r="L8" s="155" t="s">
        <v>128</v>
      </c>
      <c r="M8" s="158" t="s">
        <v>128</v>
      </c>
      <c r="N8" s="159" t="s">
        <v>128</v>
      </c>
    </row>
    <row r="9" spans="1:14" ht="9.75" customHeight="1">
      <c r="A9" s="160"/>
      <c r="B9" s="161" t="s">
        <v>129</v>
      </c>
      <c r="C9" s="162"/>
      <c r="D9" s="163" t="s">
        <v>128</v>
      </c>
      <c r="E9" s="164" t="s">
        <v>130</v>
      </c>
      <c r="F9" s="165" t="s">
        <v>130</v>
      </c>
      <c r="G9" s="166" t="s">
        <v>130</v>
      </c>
      <c r="H9" s="167" t="s">
        <v>130</v>
      </c>
      <c r="I9" s="167" t="s">
        <v>130</v>
      </c>
      <c r="J9" s="168" t="s">
        <v>130</v>
      </c>
      <c r="K9" s="166" t="s">
        <v>130</v>
      </c>
      <c r="L9" s="167" t="s">
        <v>130</v>
      </c>
      <c r="M9" s="167" t="s">
        <v>130</v>
      </c>
      <c r="N9" s="169" t="s">
        <v>130</v>
      </c>
    </row>
    <row r="10" spans="1:14" ht="9.75" customHeight="1">
      <c r="A10" s="1936" t="s">
        <v>131</v>
      </c>
      <c r="B10" s="1937" t="s">
        <v>0</v>
      </c>
      <c r="C10" s="1938" t="s">
        <v>0</v>
      </c>
      <c r="D10" s="170"/>
      <c r="E10" s="171"/>
      <c r="F10" s="172"/>
      <c r="G10" s="173"/>
      <c r="H10" s="174"/>
      <c r="I10" s="174"/>
      <c r="J10" s="175"/>
      <c r="K10" s="173"/>
      <c r="L10" s="174"/>
      <c r="M10" s="174"/>
      <c r="N10" s="176"/>
    </row>
    <row r="11" spans="1:14" ht="9.75" customHeight="1">
      <c r="A11" s="177"/>
      <c r="B11" s="150" t="s">
        <v>121</v>
      </c>
      <c r="C11" s="151"/>
      <c r="D11" s="157" t="s">
        <v>132</v>
      </c>
      <c r="E11" s="152" t="s">
        <v>132</v>
      </c>
      <c r="F11" s="153" t="s">
        <v>132</v>
      </c>
      <c r="G11" s="178" t="s">
        <v>132</v>
      </c>
      <c r="H11" s="179" t="s">
        <v>132</v>
      </c>
      <c r="I11" s="179" t="s">
        <v>132</v>
      </c>
      <c r="J11" s="180" t="s">
        <v>132</v>
      </c>
      <c r="K11" s="178" t="s">
        <v>133</v>
      </c>
      <c r="L11" s="179" t="s">
        <v>133</v>
      </c>
      <c r="M11" s="179" t="s">
        <v>133</v>
      </c>
      <c r="N11" s="180" t="s">
        <v>133</v>
      </c>
    </row>
    <row r="12" spans="1:14" ht="9.75" customHeight="1">
      <c r="A12" s="177"/>
      <c r="B12" s="150" t="s">
        <v>124</v>
      </c>
      <c r="C12" s="151"/>
      <c r="D12" s="157" t="s">
        <v>134</v>
      </c>
      <c r="E12" s="152" t="s">
        <v>134</v>
      </c>
      <c r="F12" s="153" t="s">
        <v>134</v>
      </c>
      <c r="G12" s="181" t="s">
        <v>134</v>
      </c>
      <c r="H12" s="182" t="s">
        <v>135</v>
      </c>
      <c r="I12" s="182" t="s">
        <v>135</v>
      </c>
      <c r="J12" s="183" t="s">
        <v>135</v>
      </c>
      <c r="K12" s="181" t="s">
        <v>135</v>
      </c>
      <c r="L12" s="182" t="s">
        <v>135</v>
      </c>
      <c r="M12" s="182" t="s">
        <v>135</v>
      </c>
      <c r="N12" s="183" t="s">
        <v>135</v>
      </c>
    </row>
    <row r="13" spans="1:14" ht="9.75" customHeight="1">
      <c r="A13" s="177"/>
      <c r="B13" s="150" t="s">
        <v>127</v>
      </c>
      <c r="C13" s="151"/>
      <c r="D13" s="157" t="s">
        <v>136</v>
      </c>
      <c r="E13" s="152" t="s">
        <v>136</v>
      </c>
      <c r="F13" s="153" t="s">
        <v>136</v>
      </c>
      <c r="G13" s="184" t="s">
        <v>136</v>
      </c>
      <c r="H13" s="185" t="s">
        <v>136</v>
      </c>
      <c r="I13" s="185" t="s">
        <v>136</v>
      </c>
      <c r="J13" s="183" t="s">
        <v>136</v>
      </c>
      <c r="K13" s="181" t="s">
        <v>136</v>
      </c>
      <c r="L13" s="182" t="s">
        <v>136</v>
      </c>
      <c r="M13" s="158" t="s">
        <v>136</v>
      </c>
      <c r="N13" s="159" t="s">
        <v>136</v>
      </c>
    </row>
    <row r="14" spans="1:14" ht="9.75" customHeight="1" thickBot="1">
      <c r="A14" s="186"/>
      <c r="B14" s="187" t="s">
        <v>129</v>
      </c>
      <c r="C14" s="188"/>
      <c r="D14" s="189" t="s">
        <v>125</v>
      </c>
      <c r="E14" s="190" t="s">
        <v>125</v>
      </c>
      <c r="F14" s="191" t="s">
        <v>125</v>
      </c>
      <c r="G14" s="192" t="s">
        <v>125</v>
      </c>
      <c r="H14" s="193" t="s">
        <v>125</v>
      </c>
      <c r="I14" s="193" t="s">
        <v>125</v>
      </c>
      <c r="J14" s="194" t="s">
        <v>125</v>
      </c>
      <c r="K14" s="192" t="s">
        <v>125</v>
      </c>
      <c r="L14" s="193" t="s">
        <v>125</v>
      </c>
      <c r="M14" s="193" t="s">
        <v>125</v>
      </c>
      <c r="N14" s="194" t="s">
        <v>125</v>
      </c>
    </row>
    <row r="15" spans="1:14" ht="9.75" customHeight="1" thickBot="1">
      <c r="A15" s="195"/>
      <c r="B15" s="195"/>
      <c r="C15" s="195"/>
      <c r="D15" s="196"/>
      <c r="E15" s="196"/>
      <c r="F15" s="196"/>
      <c r="G15" s="196"/>
      <c r="H15" s="196"/>
      <c r="I15" s="196"/>
      <c r="J15" s="197"/>
      <c r="K15" s="196"/>
      <c r="L15" s="196"/>
      <c r="M15" s="196"/>
      <c r="N15" s="197"/>
    </row>
    <row r="16" spans="1:14" ht="12" customHeight="1" thickBot="1">
      <c r="A16" s="1930" t="s">
        <v>137</v>
      </c>
      <c r="B16" s="1931" t="s">
        <v>0</v>
      </c>
      <c r="C16" s="1932" t="s">
        <v>0</v>
      </c>
      <c r="D16" s="198"/>
      <c r="E16" s="199"/>
      <c r="F16" s="199"/>
      <c r="G16" s="199"/>
      <c r="H16" s="199"/>
      <c r="I16" s="199"/>
      <c r="J16" s="200"/>
      <c r="K16" s="199"/>
      <c r="L16" s="199"/>
      <c r="M16" s="199"/>
      <c r="N16" s="200"/>
    </row>
    <row r="17" spans="1:14" ht="12.75" customHeight="1">
      <c r="A17" s="1939" t="s">
        <v>138</v>
      </c>
      <c r="B17" s="1940" t="s">
        <v>0</v>
      </c>
      <c r="C17" s="1941" t="s">
        <v>0</v>
      </c>
      <c r="D17" s="201">
        <v>86976.991750000001</v>
      </c>
      <c r="E17" s="201">
        <v>79070.395359999995</v>
      </c>
      <c r="F17" s="202">
        <v>63004.595499999996</v>
      </c>
      <c r="G17" s="203">
        <v>61280.042199999989</v>
      </c>
      <c r="H17" s="201">
        <v>56494.203709999994</v>
      </c>
      <c r="I17" s="201">
        <v>47381.267760000002</v>
      </c>
      <c r="J17" s="202">
        <v>43996.554150000004</v>
      </c>
      <c r="K17" s="203">
        <v>45250.803200000009</v>
      </c>
      <c r="L17" s="201">
        <v>39324</v>
      </c>
      <c r="M17" s="201">
        <v>37589.790240000002</v>
      </c>
      <c r="N17" s="202">
        <v>34876.439780000001</v>
      </c>
    </row>
    <row r="18" spans="1:14" ht="9.75" customHeight="1">
      <c r="A18" s="1942" t="s">
        <v>139</v>
      </c>
      <c r="B18" s="1943" t="s">
        <v>0</v>
      </c>
      <c r="C18" s="151"/>
      <c r="D18" s="206">
        <v>18.959030100334449</v>
      </c>
      <c r="E18" s="206">
        <v>18.161204605845878</v>
      </c>
      <c r="F18" s="207">
        <v>15.6</v>
      </c>
      <c r="G18" s="208">
        <v>15.514851485148514</v>
      </c>
      <c r="H18" s="206">
        <v>14.14</v>
      </c>
      <c r="I18" s="206">
        <v>11.531428571428572</v>
      </c>
      <c r="J18" s="207">
        <v>11.87</v>
      </c>
      <c r="K18" s="208">
        <v>12.434456928838953</v>
      </c>
      <c r="L18" s="206">
        <v>11.42</v>
      </c>
      <c r="M18" s="206">
        <v>11.574869109947644</v>
      </c>
      <c r="N18" s="207">
        <v>11</v>
      </c>
    </row>
    <row r="19" spans="1:14" ht="9.75" customHeight="1">
      <c r="A19" s="1942" t="s">
        <v>140</v>
      </c>
      <c r="B19" s="1943" t="s">
        <v>0</v>
      </c>
      <c r="C19" s="151"/>
      <c r="D19" s="206">
        <v>2.7645696171665448</v>
      </c>
      <c r="E19" s="206">
        <v>2.5531067114929646</v>
      </c>
      <c r="F19" s="207">
        <v>2.058748889734805</v>
      </c>
      <c r="G19" s="208">
        <v>1.9989794616660286</v>
      </c>
      <c r="H19" s="206">
        <v>1.87</v>
      </c>
      <c r="I19" s="206">
        <v>1.5904374096939446</v>
      </c>
      <c r="J19" s="207">
        <v>1.8927366104181951</v>
      </c>
      <c r="K19" s="208">
        <v>2.0200790994828113</v>
      </c>
      <c r="L19" s="206">
        <v>1.79</v>
      </c>
      <c r="M19" s="206">
        <v>1.7748876043673731</v>
      </c>
      <c r="N19" s="207">
        <v>1.6807780320366132</v>
      </c>
    </row>
    <row r="20" spans="1:14" ht="9.75" customHeight="1" thickBot="1">
      <c r="A20" s="1944" t="s">
        <v>141</v>
      </c>
      <c r="B20" s="1945" t="s">
        <v>0</v>
      </c>
      <c r="C20" s="188"/>
      <c r="D20" s="209">
        <v>2.1999999999999999E-2</v>
      </c>
      <c r="E20" s="210">
        <v>2.3599999999999999E-2</v>
      </c>
      <c r="F20" s="211">
        <v>2.92E-2</v>
      </c>
      <c r="G20" s="212">
        <v>2.9600000000000001E-2</v>
      </c>
      <c r="H20" s="209">
        <v>3.1600000000000003E-2</v>
      </c>
      <c r="I20" s="209">
        <v>3.6999999999999998E-2</v>
      </c>
      <c r="J20" s="211">
        <v>3.4099999999999998E-2</v>
      </c>
      <c r="K20" s="213">
        <v>3.2500000000000001E-2</v>
      </c>
      <c r="L20" s="209">
        <v>3.6700000000000003E-2</v>
      </c>
      <c r="M20" s="209">
        <v>3.7600000000000001E-2</v>
      </c>
      <c r="N20" s="211">
        <v>3.9600000000000003E-2</v>
      </c>
    </row>
    <row r="21" spans="1:14" ht="9.75" customHeight="1" thickBot="1">
      <c r="A21" s="214"/>
      <c r="B21" s="214"/>
      <c r="C21" s="214"/>
      <c r="D21" s="215"/>
      <c r="E21" s="215"/>
      <c r="F21" s="215"/>
      <c r="G21" s="215"/>
      <c r="H21" s="215"/>
      <c r="I21" s="215"/>
      <c r="J21" s="216"/>
      <c r="K21" s="215"/>
      <c r="L21" s="215"/>
      <c r="M21" s="215"/>
      <c r="N21" s="216"/>
    </row>
    <row r="22" spans="1:14" ht="12" customHeight="1" thickBot="1">
      <c r="A22" s="1930" t="s">
        <v>142</v>
      </c>
      <c r="B22" s="1931" t="s">
        <v>0</v>
      </c>
      <c r="C22" s="1932" t="s">
        <v>0</v>
      </c>
      <c r="D22" s="198"/>
      <c r="E22" s="199"/>
      <c r="F22" s="199"/>
      <c r="G22" s="217"/>
      <c r="H22" s="217"/>
      <c r="I22" s="217"/>
      <c r="J22" s="218"/>
      <c r="K22" s="217"/>
      <c r="L22" s="217"/>
      <c r="M22" s="217"/>
      <c r="N22" s="218"/>
    </row>
    <row r="23" spans="1:14" ht="12.75" customHeight="1">
      <c r="A23" s="1936" t="s">
        <v>143</v>
      </c>
      <c r="B23" s="1937" t="s">
        <v>0</v>
      </c>
      <c r="C23" s="1938" t="s">
        <v>0</v>
      </c>
      <c r="D23" s="219"/>
      <c r="E23" s="219"/>
      <c r="F23" s="220"/>
      <c r="G23" s="221"/>
      <c r="H23" s="219"/>
      <c r="I23" s="219"/>
      <c r="J23" s="220"/>
      <c r="K23" s="221"/>
      <c r="L23" s="219"/>
      <c r="M23" s="219"/>
      <c r="N23" s="220"/>
    </row>
    <row r="24" spans="1:14" ht="9.75" customHeight="1">
      <c r="A24" s="204"/>
      <c r="B24" s="205" t="s">
        <v>144</v>
      </c>
      <c r="C24" s="222"/>
      <c r="D24" s="223">
        <v>22162</v>
      </c>
      <c r="E24" s="223">
        <v>21640</v>
      </c>
      <c r="F24" s="224">
        <v>21814</v>
      </c>
      <c r="G24" s="225">
        <v>21865</v>
      </c>
      <c r="H24" s="223">
        <v>22046</v>
      </c>
      <c r="I24" s="223">
        <v>21847</v>
      </c>
      <c r="J24" s="224">
        <v>19094</v>
      </c>
      <c r="K24" s="225">
        <v>18867</v>
      </c>
      <c r="L24" s="223">
        <v>19030</v>
      </c>
      <c r="M24" s="223">
        <v>18694</v>
      </c>
      <c r="N24" s="224">
        <v>18667</v>
      </c>
    </row>
    <row r="25" spans="1:14" ht="9.75" customHeight="1">
      <c r="A25" s="226"/>
      <c r="B25" s="161" t="s">
        <v>145</v>
      </c>
      <c r="C25" s="227"/>
      <c r="D25" s="228">
        <v>12654</v>
      </c>
      <c r="E25" s="228">
        <v>12127</v>
      </c>
      <c r="F25" s="229">
        <v>11713</v>
      </c>
      <c r="G25" s="230">
        <v>11335</v>
      </c>
      <c r="H25" s="228">
        <v>10790</v>
      </c>
      <c r="I25" s="228">
        <v>10524</v>
      </c>
      <c r="J25" s="229">
        <v>10414</v>
      </c>
      <c r="K25" s="230">
        <v>10329</v>
      </c>
      <c r="L25" s="228">
        <v>10220</v>
      </c>
      <c r="M25" s="228">
        <v>9971</v>
      </c>
      <c r="N25" s="229">
        <v>10063</v>
      </c>
    </row>
    <row r="26" spans="1:14" ht="9.75" customHeight="1">
      <c r="A26" s="231"/>
      <c r="B26" s="232"/>
      <c r="C26" s="233"/>
      <c r="D26" s="234">
        <v>34816</v>
      </c>
      <c r="E26" s="234">
        <v>33767</v>
      </c>
      <c r="F26" s="235">
        <v>33527</v>
      </c>
      <c r="G26" s="236">
        <v>33200</v>
      </c>
      <c r="H26" s="234">
        <v>32836</v>
      </c>
      <c r="I26" s="234">
        <v>32371</v>
      </c>
      <c r="J26" s="235">
        <v>29508</v>
      </c>
      <c r="K26" s="236">
        <v>29196</v>
      </c>
      <c r="L26" s="234">
        <v>29250</v>
      </c>
      <c r="M26" s="234">
        <v>28665</v>
      </c>
      <c r="N26" s="235">
        <v>28730</v>
      </c>
    </row>
    <row r="27" spans="1:14" ht="10.5" customHeight="1">
      <c r="A27" s="1936" t="s">
        <v>146</v>
      </c>
      <c r="B27" s="1937" t="s">
        <v>0</v>
      </c>
      <c r="C27" s="237"/>
      <c r="D27" s="238"/>
      <c r="E27" s="238"/>
      <c r="F27" s="239"/>
      <c r="G27" s="240"/>
      <c r="H27" s="238"/>
      <c r="I27" s="238"/>
      <c r="J27" s="239"/>
      <c r="K27" s="240"/>
      <c r="L27" s="238"/>
      <c r="M27" s="238"/>
      <c r="N27" s="239"/>
    </row>
    <row r="28" spans="1:14" ht="10.5" customHeight="1">
      <c r="A28" s="204"/>
      <c r="B28" s="205" t="s">
        <v>144</v>
      </c>
      <c r="C28" s="151"/>
      <c r="D28" s="223">
        <v>354</v>
      </c>
      <c r="E28" s="223">
        <v>361</v>
      </c>
      <c r="F28" s="224">
        <v>374</v>
      </c>
      <c r="G28" s="225">
        <v>382</v>
      </c>
      <c r="H28" s="223">
        <v>393</v>
      </c>
      <c r="I28" s="223">
        <v>395</v>
      </c>
      <c r="J28" s="224">
        <v>362</v>
      </c>
      <c r="K28" s="225">
        <v>368</v>
      </c>
      <c r="L28" s="223">
        <v>369</v>
      </c>
      <c r="M28" s="223">
        <v>369</v>
      </c>
      <c r="N28" s="224">
        <v>368</v>
      </c>
    </row>
    <row r="29" spans="1:14" ht="10.5" customHeight="1">
      <c r="A29" s="226"/>
      <c r="B29" s="241" t="s">
        <v>147</v>
      </c>
      <c r="C29" s="162"/>
      <c r="D29" s="228">
        <v>106</v>
      </c>
      <c r="E29" s="228">
        <v>106</v>
      </c>
      <c r="F29" s="229">
        <v>105</v>
      </c>
      <c r="G29" s="230">
        <v>103</v>
      </c>
      <c r="H29" s="228">
        <v>101</v>
      </c>
      <c r="I29" s="228">
        <v>99</v>
      </c>
      <c r="J29" s="229">
        <v>99</v>
      </c>
      <c r="K29" s="230">
        <v>99</v>
      </c>
      <c r="L29" s="228">
        <v>95</v>
      </c>
      <c r="M29" s="228">
        <v>95</v>
      </c>
      <c r="N29" s="229">
        <v>94</v>
      </c>
    </row>
    <row r="30" spans="1:14" ht="10.5" customHeight="1">
      <c r="A30" s="1936" t="s">
        <v>148</v>
      </c>
      <c r="B30" s="1937" t="s">
        <v>0</v>
      </c>
      <c r="C30" s="237"/>
      <c r="D30" s="238"/>
      <c r="E30" s="238"/>
      <c r="F30" s="239"/>
      <c r="G30" s="240"/>
      <c r="H30" s="238"/>
      <c r="I30" s="238"/>
      <c r="J30" s="239"/>
      <c r="K30" s="240"/>
      <c r="L30" s="238"/>
      <c r="M30" s="238"/>
      <c r="N30" s="239"/>
    </row>
    <row r="31" spans="1:14" ht="10.5" customHeight="1">
      <c r="A31" s="204"/>
      <c r="B31" s="205" t="s">
        <v>144</v>
      </c>
      <c r="C31" s="151"/>
      <c r="D31" s="223">
        <v>730</v>
      </c>
      <c r="E31" s="223">
        <v>818</v>
      </c>
      <c r="F31" s="224">
        <v>921</v>
      </c>
      <c r="G31" s="225">
        <v>939</v>
      </c>
      <c r="H31" s="223">
        <v>952</v>
      </c>
      <c r="I31" s="223">
        <v>965</v>
      </c>
      <c r="J31" s="224">
        <v>937</v>
      </c>
      <c r="K31" s="225">
        <v>940</v>
      </c>
      <c r="L31" s="223">
        <v>946</v>
      </c>
      <c r="M31" s="223">
        <v>939</v>
      </c>
      <c r="N31" s="224">
        <v>945</v>
      </c>
    </row>
    <row r="32" spans="1:14" ht="10.5" customHeight="1" thickBot="1">
      <c r="A32" s="186"/>
      <c r="B32" s="187" t="s">
        <v>147</v>
      </c>
      <c r="C32" s="242"/>
      <c r="D32" s="243">
        <v>1872</v>
      </c>
      <c r="E32" s="244">
        <v>1821</v>
      </c>
      <c r="F32" s="245">
        <v>1794</v>
      </c>
      <c r="G32" s="246">
        <v>1753</v>
      </c>
      <c r="H32" s="247">
        <v>1709</v>
      </c>
      <c r="I32" s="247">
        <v>1663</v>
      </c>
      <c r="J32" s="248">
        <v>1630</v>
      </c>
      <c r="K32" s="246">
        <v>1599</v>
      </c>
      <c r="L32" s="247">
        <v>1594</v>
      </c>
      <c r="M32" s="247">
        <v>1535</v>
      </c>
      <c r="N32" s="248">
        <v>1494</v>
      </c>
    </row>
  </sheetData>
  <mergeCells count="18">
    <mergeCell ref="A27:B27"/>
    <mergeCell ref="A30:B30"/>
    <mergeCell ref="A18:B18"/>
    <mergeCell ref="A19:B19"/>
    <mergeCell ref="A20:B20"/>
    <mergeCell ref="A22:C22"/>
    <mergeCell ref="A23:C23"/>
    <mergeCell ref="A4:C4"/>
    <mergeCell ref="A5:C5"/>
    <mergeCell ref="A10:C10"/>
    <mergeCell ref="A16:C16"/>
    <mergeCell ref="A17:C17"/>
    <mergeCell ref="A1:N1"/>
    <mergeCell ref="A2:N2"/>
    <mergeCell ref="A3:B3"/>
    <mergeCell ref="D3:F3"/>
    <mergeCell ref="G3:J3"/>
    <mergeCell ref="K3:N3"/>
  </mergeCells>
  <pageMargins left="0.7" right="0.7" top="0.75" bottom="0.75" header="0.3" footer="0.3"/>
  <pageSetup orientation="portrait" horizontalDpi="72" verticalDpi="7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6CE9FB1-8D7D-44AF-9691-501C3BF2B9A8}">
  <sheetPr codeName="Feuil6"/>
  <dimension ref="A1:Q50"/>
  <sheetViews>
    <sheetView zoomScale="160" zoomScaleNormal="160" workbookViewId="0">
      <selection sqref="A1:Q1"/>
    </sheetView>
  </sheetViews>
  <sheetFormatPr baseColWidth="10" defaultColWidth="9.08984375" defaultRowHeight="12.5"/>
  <cols>
    <col min="1" max="1" width="1.36328125" customWidth="1"/>
    <col min="2" max="2" width="43.7265625" customWidth="1"/>
    <col min="3" max="17" width="6.08984375" customWidth="1"/>
  </cols>
  <sheetData>
    <row r="1" spans="1:17" ht="14.25" customHeight="1">
      <c r="A1" s="1885" t="s">
        <v>149</v>
      </c>
      <c r="B1" s="1885" t="s">
        <v>0</v>
      </c>
      <c r="C1" s="1885" t="s">
        <v>0</v>
      </c>
      <c r="D1" s="1885" t="s">
        <v>0</v>
      </c>
      <c r="E1" s="1885" t="s">
        <v>0</v>
      </c>
      <c r="F1" s="1885" t="s">
        <v>0</v>
      </c>
      <c r="G1" s="1885" t="s">
        <v>0</v>
      </c>
      <c r="H1" s="1885" t="s">
        <v>0</v>
      </c>
      <c r="I1" s="1885" t="s">
        <v>0</v>
      </c>
      <c r="J1" s="1885" t="s">
        <v>0</v>
      </c>
      <c r="K1" s="1885" t="s">
        <v>0</v>
      </c>
      <c r="L1" s="1885" t="s">
        <v>0</v>
      </c>
      <c r="M1" s="1885" t="s">
        <v>0</v>
      </c>
      <c r="N1" s="1885" t="s">
        <v>0</v>
      </c>
      <c r="O1" s="1885" t="s">
        <v>0</v>
      </c>
      <c r="P1" s="1885" t="s">
        <v>0</v>
      </c>
      <c r="Q1" s="1885" t="s">
        <v>0</v>
      </c>
    </row>
    <row r="2" spans="1:17" ht="9" customHeight="1" thickBot="1">
      <c r="A2" s="1894" t="s">
        <v>819</v>
      </c>
      <c r="B2" s="1894" t="s">
        <v>0</v>
      </c>
      <c r="C2" s="1894" t="s">
        <v>0</v>
      </c>
      <c r="D2" s="1894" t="s">
        <v>0</v>
      </c>
      <c r="E2" s="1894" t="s">
        <v>0</v>
      </c>
      <c r="F2" s="1894" t="s">
        <v>0</v>
      </c>
      <c r="G2" s="1894" t="s">
        <v>0</v>
      </c>
      <c r="H2" s="1894" t="s">
        <v>0</v>
      </c>
      <c r="I2" s="1894" t="s">
        <v>0</v>
      </c>
      <c r="J2" s="1894" t="s">
        <v>0</v>
      </c>
      <c r="K2" s="1894" t="s">
        <v>0</v>
      </c>
      <c r="L2" s="1894" t="s">
        <v>0</v>
      </c>
      <c r="M2" s="1894" t="s">
        <v>0</v>
      </c>
      <c r="N2" s="1894" t="s">
        <v>0</v>
      </c>
      <c r="O2" s="1894" t="s">
        <v>0</v>
      </c>
      <c r="P2" s="1894" t="s">
        <v>0</v>
      </c>
      <c r="Q2" s="1894" t="s">
        <v>0</v>
      </c>
    </row>
    <row r="3" spans="1:17" ht="9" customHeight="1" thickBot="1">
      <c r="A3" s="249"/>
      <c r="B3" s="250"/>
      <c r="C3" s="1946">
        <v>2026</v>
      </c>
      <c r="D3" s="1946" t="s">
        <v>0</v>
      </c>
      <c r="E3" s="1946" t="s">
        <v>0</v>
      </c>
      <c r="F3" s="1947">
        <v>2025</v>
      </c>
      <c r="G3" s="1946" t="s">
        <v>0</v>
      </c>
      <c r="H3" s="1946" t="s">
        <v>0</v>
      </c>
      <c r="I3" s="1948" t="s">
        <v>0</v>
      </c>
      <c r="J3" s="1947">
        <v>2024</v>
      </c>
      <c r="K3" s="1946" t="s">
        <v>0</v>
      </c>
      <c r="L3" s="1946" t="s">
        <v>0</v>
      </c>
      <c r="M3" s="1948" t="s">
        <v>0</v>
      </c>
      <c r="N3" s="1949" t="s">
        <v>900</v>
      </c>
      <c r="O3" s="1950" t="s">
        <v>0</v>
      </c>
      <c r="P3" s="1951" t="s">
        <v>901</v>
      </c>
      <c r="Q3" s="1952" t="s">
        <v>0</v>
      </c>
    </row>
    <row r="4" spans="1:17" ht="10.5" customHeight="1" thickBot="1">
      <c r="A4" s="1953" t="s">
        <v>150</v>
      </c>
      <c r="B4" s="1954" t="s">
        <v>0</v>
      </c>
      <c r="C4" s="251" t="s">
        <v>954</v>
      </c>
      <c r="D4" s="251" t="s">
        <v>955</v>
      </c>
      <c r="E4" s="252" t="s">
        <v>956</v>
      </c>
      <c r="F4" s="253" t="s">
        <v>964</v>
      </c>
      <c r="G4" s="254" t="s">
        <v>954</v>
      </c>
      <c r="H4" s="254" t="s">
        <v>955</v>
      </c>
      <c r="I4" s="255" t="s">
        <v>956</v>
      </c>
      <c r="J4" s="253" t="s">
        <v>964</v>
      </c>
      <c r="K4" s="254" t="s">
        <v>954</v>
      </c>
      <c r="L4" s="254" t="s">
        <v>955</v>
      </c>
      <c r="M4" s="255" t="s">
        <v>956</v>
      </c>
      <c r="N4" s="253">
        <v>2026</v>
      </c>
      <c r="O4" s="256">
        <v>2025</v>
      </c>
      <c r="P4" s="253">
        <v>2025</v>
      </c>
      <c r="Q4" s="255">
        <v>2024</v>
      </c>
    </row>
    <row r="5" spans="1:17" ht="9.75" customHeight="1">
      <c r="A5" s="1955" t="s">
        <v>309</v>
      </c>
      <c r="B5" s="1956" t="s">
        <v>0</v>
      </c>
      <c r="C5" s="257">
        <v>1254</v>
      </c>
      <c r="D5" s="257">
        <v>1309</v>
      </c>
      <c r="E5" s="258">
        <v>1394</v>
      </c>
      <c r="F5" s="259">
        <v>1169</v>
      </c>
      <c r="G5" s="257">
        <v>1172</v>
      </c>
      <c r="H5" s="257">
        <v>1205</v>
      </c>
      <c r="I5" s="258">
        <v>972</v>
      </c>
      <c r="J5" s="259">
        <v>784</v>
      </c>
      <c r="K5" s="257">
        <v>769</v>
      </c>
      <c r="L5" s="257">
        <v>635</v>
      </c>
      <c r="M5" s="258">
        <v>751</v>
      </c>
      <c r="N5" s="259">
        <v>3957</v>
      </c>
      <c r="O5" s="257">
        <v>3349</v>
      </c>
      <c r="P5" s="259">
        <v>4518</v>
      </c>
      <c r="Q5" s="258">
        <v>2939</v>
      </c>
    </row>
    <row r="6" spans="1:17" ht="9.75" customHeight="1">
      <c r="A6" s="1957" t="s">
        <v>330</v>
      </c>
      <c r="B6" s="1958" t="s">
        <v>0</v>
      </c>
      <c r="C6" s="260">
        <v>2799</v>
      </c>
      <c r="D6" s="260">
        <v>2598</v>
      </c>
      <c r="E6" s="261">
        <v>2499</v>
      </c>
      <c r="F6" s="262">
        <v>2529</v>
      </c>
      <c r="G6" s="260">
        <v>2277</v>
      </c>
      <c r="H6" s="260">
        <v>2445</v>
      </c>
      <c r="I6" s="261">
        <v>2211</v>
      </c>
      <c r="J6" s="262">
        <v>2160</v>
      </c>
      <c r="K6" s="260">
        <v>2227</v>
      </c>
      <c r="L6" s="260">
        <v>2115</v>
      </c>
      <c r="M6" s="261">
        <v>1959</v>
      </c>
      <c r="N6" s="262">
        <v>7896</v>
      </c>
      <c r="O6" s="260">
        <v>6933</v>
      </c>
      <c r="P6" s="262">
        <v>9462</v>
      </c>
      <c r="Q6" s="261">
        <v>8461</v>
      </c>
    </row>
    <row r="7" spans="1:17" ht="9.75" customHeight="1">
      <c r="A7" s="1959" t="s">
        <v>472</v>
      </c>
      <c r="B7" s="1960" t="s">
        <v>0</v>
      </c>
      <c r="C7" s="263">
        <v>4053</v>
      </c>
      <c r="D7" s="263">
        <v>3907</v>
      </c>
      <c r="E7" s="264">
        <v>3893</v>
      </c>
      <c r="F7" s="265">
        <v>3698</v>
      </c>
      <c r="G7" s="263">
        <v>3449</v>
      </c>
      <c r="H7" s="263">
        <v>3650</v>
      </c>
      <c r="I7" s="264">
        <v>3183</v>
      </c>
      <c r="J7" s="265">
        <v>2944</v>
      </c>
      <c r="K7" s="263">
        <v>2996</v>
      </c>
      <c r="L7" s="263">
        <v>2750</v>
      </c>
      <c r="M7" s="264">
        <v>2710</v>
      </c>
      <c r="N7" s="265">
        <v>11853</v>
      </c>
      <c r="O7" s="263">
        <v>10282</v>
      </c>
      <c r="P7" s="265">
        <v>13980</v>
      </c>
      <c r="Q7" s="264">
        <v>11400</v>
      </c>
    </row>
    <row r="8" spans="1:17" ht="9.75" customHeight="1">
      <c r="A8" s="1957" t="s">
        <v>331</v>
      </c>
      <c r="B8" s="1958" t="s">
        <v>0</v>
      </c>
      <c r="C8" s="260">
        <v>2093</v>
      </c>
      <c r="D8" s="260">
        <v>2059</v>
      </c>
      <c r="E8" s="261">
        <v>2011</v>
      </c>
      <c r="F8" s="262">
        <v>2087</v>
      </c>
      <c r="G8" s="260">
        <v>1925</v>
      </c>
      <c r="H8" s="260">
        <v>1942</v>
      </c>
      <c r="I8" s="261">
        <v>1646</v>
      </c>
      <c r="J8" s="262">
        <v>1592</v>
      </c>
      <c r="K8" s="260">
        <v>1541</v>
      </c>
      <c r="L8" s="260">
        <v>1472</v>
      </c>
      <c r="M8" s="261">
        <v>1449</v>
      </c>
      <c r="N8" s="262">
        <v>6163</v>
      </c>
      <c r="O8" s="260">
        <v>5513</v>
      </c>
      <c r="P8" s="262">
        <v>7600</v>
      </c>
      <c r="Q8" s="261">
        <v>6054</v>
      </c>
    </row>
    <row r="9" spans="1:17" ht="9.75" customHeight="1">
      <c r="A9" s="1961" t="s">
        <v>151</v>
      </c>
      <c r="B9" s="1962" t="s">
        <v>0</v>
      </c>
      <c r="C9" s="266">
        <v>1960</v>
      </c>
      <c r="D9" s="266">
        <v>1848</v>
      </c>
      <c r="E9" s="267">
        <v>1882</v>
      </c>
      <c r="F9" s="268">
        <v>1611</v>
      </c>
      <c r="G9" s="266">
        <v>1524</v>
      </c>
      <c r="H9" s="266">
        <v>1708</v>
      </c>
      <c r="I9" s="267">
        <v>1537</v>
      </c>
      <c r="J9" s="268">
        <v>1352</v>
      </c>
      <c r="K9" s="266">
        <v>1455</v>
      </c>
      <c r="L9" s="266">
        <v>1278</v>
      </c>
      <c r="M9" s="267">
        <v>1261</v>
      </c>
      <c r="N9" s="268">
        <v>5690</v>
      </c>
      <c r="O9" s="266">
        <v>4769</v>
      </c>
      <c r="P9" s="268">
        <v>6380</v>
      </c>
      <c r="Q9" s="267">
        <v>5346</v>
      </c>
    </row>
    <row r="10" spans="1:17" ht="9.75" customHeight="1">
      <c r="A10" s="1963" t="s">
        <v>333</v>
      </c>
      <c r="B10" s="1964" t="s">
        <v>0</v>
      </c>
      <c r="C10" s="269">
        <v>224</v>
      </c>
      <c r="D10" s="269">
        <v>192</v>
      </c>
      <c r="E10" s="270">
        <v>215</v>
      </c>
      <c r="F10" s="271">
        <v>211</v>
      </c>
      <c r="G10" s="269">
        <v>150</v>
      </c>
      <c r="H10" s="269">
        <v>219</v>
      </c>
      <c r="I10" s="270">
        <v>196</v>
      </c>
      <c r="J10" s="271">
        <v>145</v>
      </c>
      <c r="K10" s="269">
        <v>122</v>
      </c>
      <c r="L10" s="269">
        <v>114</v>
      </c>
      <c r="M10" s="270">
        <v>99</v>
      </c>
      <c r="N10" s="271">
        <v>631</v>
      </c>
      <c r="O10" s="269">
        <v>565</v>
      </c>
      <c r="P10" s="271">
        <v>776</v>
      </c>
      <c r="Q10" s="270">
        <v>480</v>
      </c>
    </row>
    <row r="11" spans="1:17" ht="9.75" customHeight="1">
      <c r="A11" s="1965" t="s">
        <v>334</v>
      </c>
      <c r="B11" s="1966" t="s">
        <v>0</v>
      </c>
      <c r="C11" s="272">
        <v>23</v>
      </c>
      <c r="D11" s="272">
        <v>38</v>
      </c>
      <c r="E11" s="273">
        <v>25</v>
      </c>
      <c r="F11" s="274">
        <v>29</v>
      </c>
      <c r="G11" s="272">
        <v>51</v>
      </c>
      <c r="H11" s="272">
        <v>315</v>
      </c>
      <c r="I11" s="273">
        <v>57</v>
      </c>
      <c r="J11" s="274">
        <v>14</v>
      </c>
      <c r="K11" s="272">
        <v>25</v>
      </c>
      <c r="L11" s="272">
        <v>22</v>
      </c>
      <c r="M11" s="273">
        <v>30</v>
      </c>
      <c r="N11" s="274">
        <v>86</v>
      </c>
      <c r="O11" s="272">
        <v>423</v>
      </c>
      <c r="P11" s="274">
        <v>452</v>
      </c>
      <c r="Q11" s="273">
        <v>91</v>
      </c>
    </row>
    <row r="12" spans="1:17" ht="9.75" customHeight="1">
      <c r="A12" s="1967" t="s">
        <v>152</v>
      </c>
      <c r="B12" s="1968" t="s">
        <v>0</v>
      </c>
      <c r="C12" s="260">
        <v>-1</v>
      </c>
      <c r="D12" s="260">
        <v>3</v>
      </c>
      <c r="E12" s="261">
        <v>4</v>
      </c>
      <c r="F12" s="262">
        <v>4</v>
      </c>
      <c r="G12" s="260">
        <v>2</v>
      </c>
      <c r="H12" s="260">
        <v>11</v>
      </c>
      <c r="I12" s="261">
        <v>1</v>
      </c>
      <c r="J12" s="262">
        <v>3</v>
      </c>
      <c r="K12" s="260">
        <v>2</v>
      </c>
      <c r="L12" s="260">
        <v>2</v>
      </c>
      <c r="M12" s="261">
        <v>-9</v>
      </c>
      <c r="N12" s="262">
        <v>6</v>
      </c>
      <c r="O12" s="260">
        <v>14</v>
      </c>
      <c r="P12" s="262">
        <v>18</v>
      </c>
      <c r="Q12" s="261">
        <v>-2</v>
      </c>
    </row>
    <row r="13" spans="1:17" ht="9.75" customHeight="1">
      <c r="A13" s="1969" t="s">
        <v>335</v>
      </c>
      <c r="B13" s="1970" t="s">
        <v>0</v>
      </c>
      <c r="C13" s="276">
        <v>246</v>
      </c>
      <c r="D13" s="276">
        <v>233</v>
      </c>
      <c r="E13" s="277">
        <v>244</v>
      </c>
      <c r="F13" s="278">
        <v>244</v>
      </c>
      <c r="G13" s="276">
        <v>203</v>
      </c>
      <c r="H13" s="276">
        <v>545</v>
      </c>
      <c r="I13" s="277">
        <v>254</v>
      </c>
      <c r="J13" s="278">
        <v>162</v>
      </c>
      <c r="K13" s="276">
        <v>149</v>
      </c>
      <c r="L13" s="276">
        <v>138</v>
      </c>
      <c r="M13" s="277">
        <v>120</v>
      </c>
      <c r="N13" s="278">
        <v>723</v>
      </c>
      <c r="O13" s="276">
        <v>1002</v>
      </c>
      <c r="P13" s="278">
        <v>1246</v>
      </c>
      <c r="Q13" s="277">
        <v>569</v>
      </c>
    </row>
    <row r="14" spans="1:17" ht="9.75" customHeight="1">
      <c r="A14" s="1971" t="s">
        <v>261</v>
      </c>
      <c r="B14" s="1972" t="s">
        <v>0</v>
      </c>
      <c r="C14" s="269">
        <v>1714</v>
      </c>
      <c r="D14" s="269">
        <v>1615</v>
      </c>
      <c r="E14" s="270">
        <v>1638</v>
      </c>
      <c r="F14" s="271">
        <v>1367</v>
      </c>
      <c r="G14" s="269">
        <v>1321</v>
      </c>
      <c r="H14" s="269">
        <v>1163</v>
      </c>
      <c r="I14" s="270">
        <v>1283</v>
      </c>
      <c r="J14" s="271">
        <v>1190</v>
      </c>
      <c r="K14" s="269">
        <v>1306</v>
      </c>
      <c r="L14" s="269">
        <v>1140</v>
      </c>
      <c r="M14" s="270">
        <v>1141</v>
      </c>
      <c r="N14" s="271">
        <v>4967</v>
      </c>
      <c r="O14" s="269">
        <v>3767</v>
      </c>
      <c r="P14" s="271">
        <v>5134</v>
      </c>
      <c r="Q14" s="270">
        <v>4777</v>
      </c>
    </row>
    <row r="15" spans="1:17" ht="9.75" customHeight="1">
      <c r="A15" s="1957" t="s">
        <v>312</v>
      </c>
      <c r="B15" s="1958" t="s">
        <v>0</v>
      </c>
      <c r="C15" s="260">
        <v>407</v>
      </c>
      <c r="D15" s="260">
        <v>381</v>
      </c>
      <c r="E15" s="261">
        <v>384</v>
      </c>
      <c r="F15" s="262">
        <v>308</v>
      </c>
      <c r="G15" s="260">
        <v>256</v>
      </c>
      <c r="H15" s="260">
        <v>267</v>
      </c>
      <c r="I15" s="261">
        <v>286</v>
      </c>
      <c r="J15" s="262">
        <v>235</v>
      </c>
      <c r="K15" s="260">
        <v>273</v>
      </c>
      <c r="L15" s="260">
        <v>234</v>
      </c>
      <c r="M15" s="261">
        <v>219</v>
      </c>
      <c r="N15" s="262">
        <v>1172</v>
      </c>
      <c r="O15" s="260">
        <v>809</v>
      </c>
      <c r="P15" s="262">
        <v>1117</v>
      </c>
      <c r="Q15" s="261">
        <v>961</v>
      </c>
    </row>
    <row r="16" spans="1:17" ht="9.75" customHeight="1">
      <c r="A16" s="1959" t="s">
        <v>621</v>
      </c>
      <c r="B16" s="1960" t="s">
        <v>0</v>
      </c>
      <c r="C16" s="263">
        <v>1307</v>
      </c>
      <c r="D16" s="263">
        <v>1234</v>
      </c>
      <c r="E16" s="264">
        <v>1254</v>
      </c>
      <c r="F16" s="265">
        <v>1059</v>
      </c>
      <c r="G16" s="263">
        <v>1065</v>
      </c>
      <c r="H16" s="263">
        <v>896</v>
      </c>
      <c r="I16" s="264">
        <v>997</v>
      </c>
      <c r="J16" s="265">
        <v>955</v>
      </c>
      <c r="K16" s="263">
        <v>1033</v>
      </c>
      <c r="L16" s="263">
        <v>906</v>
      </c>
      <c r="M16" s="264">
        <v>922</v>
      </c>
      <c r="N16" s="265">
        <v>3795</v>
      </c>
      <c r="O16" s="263">
        <v>2958</v>
      </c>
      <c r="P16" s="265">
        <v>4017</v>
      </c>
      <c r="Q16" s="264">
        <v>3816</v>
      </c>
    </row>
    <row r="17" spans="1:17" ht="9.75" customHeight="1">
      <c r="A17" s="1973" t="s">
        <v>573</v>
      </c>
      <c r="B17" s="1974" t="s">
        <v>0</v>
      </c>
      <c r="C17" s="279">
        <v>0</v>
      </c>
      <c r="D17" s="279">
        <v>0</v>
      </c>
      <c r="E17" s="280">
        <v>0</v>
      </c>
      <c r="F17" s="281">
        <v>0</v>
      </c>
      <c r="G17" s="279">
        <v>0</v>
      </c>
      <c r="H17" s="279">
        <v>0</v>
      </c>
      <c r="I17" s="280">
        <v>0</v>
      </c>
      <c r="J17" s="281">
        <v>0</v>
      </c>
      <c r="K17" s="279">
        <v>0</v>
      </c>
      <c r="L17" s="279">
        <v>-1</v>
      </c>
      <c r="M17" s="280">
        <v>0</v>
      </c>
      <c r="N17" s="281">
        <v>0</v>
      </c>
      <c r="O17" s="279">
        <v>0</v>
      </c>
      <c r="P17" s="281">
        <v>0</v>
      </c>
      <c r="Q17" s="280">
        <v>-1</v>
      </c>
    </row>
    <row r="18" spans="1:17" ht="9.75" customHeight="1">
      <c r="A18" s="1971" t="s">
        <v>153</v>
      </c>
      <c r="B18" s="1972" t="s">
        <v>0</v>
      </c>
      <c r="C18" s="269"/>
      <c r="D18" s="269"/>
      <c r="E18" s="270"/>
      <c r="F18" s="271"/>
      <c r="G18" s="269"/>
      <c r="H18" s="269"/>
      <c r="I18" s="270"/>
      <c r="J18" s="271"/>
      <c r="K18" s="269"/>
      <c r="L18" s="269"/>
      <c r="M18" s="270"/>
      <c r="N18" s="271"/>
      <c r="O18" s="269"/>
      <c r="P18" s="271"/>
      <c r="Q18" s="270"/>
    </row>
    <row r="19" spans="1:17" ht="9.75" customHeight="1">
      <c r="A19" s="282"/>
      <c r="B19" s="275" t="s">
        <v>154</v>
      </c>
      <c r="C19" s="260">
        <v>1307</v>
      </c>
      <c r="D19" s="260">
        <v>1234</v>
      </c>
      <c r="E19" s="261">
        <v>1254</v>
      </c>
      <c r="F19" s="262">
        <v>1059</v>
      </c>
      <c r="G19" s="260">
        <v>1065</v>
      </c>
      <c r="H19" s="260">
        <v>896</v>
      </c>
      <c r="I19" s="261">
        <v>997</v>
      </c>
      <c r="J19" s="262">
        <v>955</v>
      </c>
      <c r="K19" s="260">
        <v>1033</v>
      </c>
      <c r="L19" s="260">
        <v>907</v>
      </c>
      <c r="M19" s="261">
        <v>922</v>
      </c>
      <c r="N19" s="262">
        <v>3795</v>
      </c>
      <c r="O19" s="260">
        <v>2958</v>
      </c>
      <c r="P19" s="262">
        <v>4017</v>
      </c>
      <c r="Q19" s="261">
        <v>3817</v>
      </c>
    </row>
    <row r="20" spans="1:17" ht="9.75" customHeight="1">
      <c r="A20" s="1963" t="s">
        <v>155</v>
      </c>
      <c r="B20" s="1964" t="s">
        <v>0</v>
      </c>
      <c r="C20" s="269"/>
      <c r="D20" s="269"/>
      <c r="E20" s="270"/>
      <c r="F20" s="271"/>
      <c r="G20" s="269"/>
      <c r="H20" s="269"/>
      <c r="I20" s="270"/>
      <c r="J20" s="271"/>
      <c r="K20" s="269"/>
      <c r="L20" s="269"/>
      <c r="M20" s="270"/>
      <c r="N20" s="271"/>
      <c r="O20" s="269"/>
      <c r="P20" s="271"/>
      <c r="Q20" s="270"/>
    </row>
    <row r="21" spans="1:17" ht="7.5" customHeight="1">
      <c r="A21" s="282"/>
      <c r="B21" s="275" t="s">
        <v>156</v>
      </c>
      <c r="C21" s="260">
        <v>41</v>
      </c>
      <c r="D21" s="260">
        <v>37</v>
      </c>
      <c r="E21" s="261">
        <v>37</v>
      </c>
      <c r="F21" s="262">
        <v>41</v>
      </c>
      <c r="G21" s="260">
        <v>42</v>
      </c>
      <c r="H21" s="260">
        <v>43</v>
      </c>
      <c r="I21" s="261">
        <v>39</v>
      </c>
      <c r="J21" s="262">
        <v>40</v>
      </c>
      <c r="K21" s="260">
        <v>40</v>
      </c>
      <c r="L21" s="260">
        <v>37</v>
      </c>
      <c r="M21" s="261">
        <v>37</v>
      </c>
      <c r="N21" s="262">
        <v>115</v>
      </c>
      <c r="O21" s="260">
        <v>124</v>
      </c>
      <c r="P21" s="262">
        <v>165</v>
      </c>
      <c r="Q21" s="261">
        <v>154</v>
      </c>
    </row>
    <row r="22" spans="1:17" ht="9.75" customHeight="1">
      <c r="A22" s="1961" t="s">
        <v>157</v>
      </c>
      <c r="B22" s="1962" t="s">
        <v>0</v>
      </c>
      <c r="C22" s="266">
        <v>1266</v>
      </c>
      <c r="D22" s="266">
        <v>1197</v>
      </c>
      <c r="E22" s="267">
        <v>1217</v>
      </c>
      <c r="F22" s="268">
        <v>1018</v>
      </c>
      <c r="G22" s="266">
        <v>1023</v>
      </c>
      <c r="H22" s="266">
        <v>853</v>
      </c>
      <c r="I22" s="267">
        <v>958</v>
      </c>
      <c r="J22" s="268">
        <v>915</v>
      </c>
      <c r="K22" s="266">
        <v>993</v>
      </c>
      <c r="L22" s="266">
        <v>870</v>
      </c>
      <c r="M22" s="267">
        <v>885</v>
      </c>
      <c r="N22" s="268">
        <v>3680</v>
      </c>
      <c r="O22" s="266">
        <v>2834</v>
      </c>
      <c r="P22" s="268">
        <v>3852</v>
      </c>
      <c r="Q22" s="267">
        <v>3663</v>
      </c>
    </row>
    <row r="23" spans="1:17" ht="9.75" customHeight="1">
      <c r="A23" s="1975" t="s">
        <v>158</v>
      </c>
      <c r="B23" s="1976" t="s">
        <v>0</v>
      </c>
      <c r="C23" s="283">
        <v>0.23699999999999999</v>
      </c>
      <c r="D23" s="283">
        <v>0.23599999999999999</v>
      </c>
      <c r="E23" s="284">
        <v>0.23400000000000001</v>
      </c>
      <c r="F23" s="285">
        <v>0.22500000000000001</v>
      </c>
      <c r="G23" s="283">
        <v>0.19400000000000001</v>
      </c>
      <c r="H23" s="283">
        <v>0.23</v>
      </c>
      <c r="I23" s="284">
        <v>0.223</v>
      </c>
      <c r="J23" s="285">
        <v>0.19700000000000001</v>
      </c>
      <c r="K23" s="283">
        <v>0.20899999999999999</v>
      </c>
      <c r="L23" s="283">
        <v>0.20499999999999999</v>
      </c>
      <c r="M23" s="284">
        <v>0.192</v>
      </c>
      <c r="N23" s="285">
        <v>0.23599999999999999</v>
      </c>
      <c r="O23" s="283">
        <v>0.215</v>
      </c>
      <c r="P23" s="285">
        <v>0.218</v>
      </c>
      <c r="Q23" s="284">
        <v>0.20100000000000001</v>
      </c>
    </row>
    <row r="24" spans="1:17" ht="9.75" customHeight="1">
      <c r="A24" s="1975" t="s">
        <v>599</v>
      </c>
      <c r="B24" s="1976" t="s">
        <v>0</v>
      </c>
      <c r="C24" s="272">
        <v>508</v>
      </c>
      <c r="D24" s="272">
        <v>478</v>
      </c>
      <c r="E24" s="273">
        <v>484</v>
      </c>
      <c r="F24" s="274">
        <v>463</v>
      </c>
      <c r="G24" s="272">
        <v>463</v>
      </c>
      <c r="H24" s="272">
        <v>448</v>
      </c>
      <c r="I24" s="273">
        <v>389</v>
      </c>
      <c r="J24" s="274">
        <v>374</v>
      </c>
      <c r="K24" s="272">
        <v>374</v>
      </c>
      <c r="L24" s="272">
        <v>361</v>
      </c>
      <c r="M24" s="273">
        <v>359</v>
      </c>
      <c r="N24" s="274">
        <v>1470</v>
      </c>
      <c r="O24" s="272">
        <v>1300</v>
      </c>
      <c r="P24" s="274">
        <v>1763</v>
      </c>
      <c r="Q24" s="273">
        <v>1468</v>
      </c>
    </row>
    <row r="25" spans="1:17" ht="8.5" customHeight="1">
      <c r="A25" s="1965" t="s">
        <v>159</v>
      </c>
      <c r="B25" s="1966" t="s">
        <v>0</v>
      </c>
      <c r="C25" s="272">
        <v>390025</v>
      </c>
      <c r="D25" s="272">
        <v>391460</v>
      </c>
      <c r="E25" s="273">
        <v>394743</v>
      </c>
      <c r="F25" s="274">
        <v>396532</v>
      </c>
      <c r="G25" s="272">
        <v>395919</v>
      </c>
      <c r="H25" s="272">
        <v>393878</v>
      </c>
      <c r="I25" s="273">
        <v>344954</v>
      </c>
      <c r="J25" s="274">
        <v>344453</v>
      </c>
      <c r="K25" s="272">
        <v>343531</v>
      </c>
      <c r="L25" s="272">
        <v>342781</v>
      </c>
      <c r="M25" s="273">
        <v>341339</v>
      </c>
      <c r="N25" s="274">
        <v>391895</v>
      </c>
      <c r="O25" s="272">
        <v>377955</v>
      </c>
      <c r="P25" s="274">
        <v>382478</v>
      </c>
      <c r="Q25" s="273">
        <v>342839</v>
      </c>
    </row>
    <row r="26" spans="1:17" ht="9.75" customHeight="1" thickBot="1">
      <c r="A26" s="1977" t="s">
        <v>160</v>
      </c>
      <c r="B26" s="1978" t="s">
        <v>0</v>
      </c>
      <c r="C26" s="286">
        <v>3.25</v>
      </c>
      <c r="D26" s="286">
        <v>3.06</v>
      </c>
      <c r="E26" s="287">
        <v>3.08</v>
      </c>
      <c r="F26" s="288">
        <v>2.57</v>
      </c>
      <c r="G26" s="286">
        <v>2.58</v>
      </c>
      <c r="H26" s="286">
        <v>2.17</v>
      </c>
      <c r="I26" s="287">
        <v>2.78</v>
      </c>
      <c r="J26" s="288">
        <v>2.66</v>
      </c>
      <c r="K26" s="286">
        <v>2.89</v>
      </c>
      <c r="L26" s="286">
        <v>2.54</v>
      </c>
      <c r="M26" s="287">
        <v>2.59</v>
      </c>
      <c r="N26" s="288">
        <v>9.39</v>
      </c>
      <c r="O26" s="286">
        <v>7.5</v>
      </c>
      <c r="P26" s="288">
        <v>10.07</v>
      </c>
      <c r="Q26" s="287">
        <v>10.68</v>
      </c>
    </row>
    <row r="27" spans="1:17" ht="4.75" customHeight="1" thickBot="1">
      <c r="A27" s="289"/>
      <c r="B27" s="290"/>
      <c r="C27" s="291"/>
      <c r="D27" s="291"/>
      <c r="E27" s="291"/>
      <c r="F27" s="291"/>
      <c r="G27" s="291"/>
      <c r="H27" s="291"/>
      <c r="I27" s="291"/>
      <c r="J27" s="291"/>
      <c r="K27" s="291"/>
      <c r="L27" s="291"/>
      <c r="M27" s="291"/>
      <c r="N27" s="292"/>
      <c r="O27" s="292"/>
      <c r="P27" s="293"/>
      <c r="Q27" s="293"/>
    </row>
    <row r="28" spans="1:17" ht="10.5" customHeight="1" thickBot="1">
      <c r="A28" s="1953" t="s">
        <v>161</v>
      </c>
      <c r="B28" s="1954" t="s">
        <v>0</v>
      </c>
      <c r="C28" s="294"/>
      <c r="D28" s="295"/>
      <c r="E28" s="295"/>
      <c r="F28" s="295"/>
      <c r="G28" s="295"/>
      <c r="H28" s="295"/>
      <c r="I28" s="295"/>
      <c r="J28" s="295"/>
      <c r="K28" s="295"/>
      <c r="L28" s="295"/>
      <c r="M28" s="295"/>
      <c r="N28" s="295"/>
      <c r="O28" s="295"/>
      <c r="P28" s="295"/>
      <c r="Q28" s="295"/>
    </row>
    <row r="29" spans="1:17" ht="9.75" customHeight="1">
      <c r="A29" s="1955" t="s">
        <v>342</v>
      </c>
      <c r="B29" s="1956" t="s">
        <v>0</v>
      </c>
      <c r="C29" s="259">
        <v>1254</v>
      </c>
      <c r="D29" s="257">
        <v>1309</v>
      </c>
      <c r="E29" s="258">
        <v>1394</v>
      </c>
      <c r="F29" s="259">
        <v>1169</v>
      </c>
      <c r="G29" s="257">
        <v>1172</v>
      </c>
      <c r="H29" s="257">
        <v>1205</v>
      </c>
      <c r="I29" s="258">
        <v>1000</v>
      </c>
      <c r="J29" s="259">
        <v>793</v>
      </c>
      <c r="K29" s="257">
        <v>774</v>
      </c>
      <c r="L29" s="257">
        <v>635</v>
      </c>
      <c r="M29" s="258">
        <v>751</v>
      </c>
      <c r="N29" s="259">
        <v>3957</v>
      </c>
      <c r="O29" s="257">
        <v>3377</v>
      </c>
      <c r="P29" s="259">
        <v>4546</v>
      </c>
      <c r="Q29" s="258">
        <v>2953</v>
      </c>
    </row>
    <row r="30" spans="1:17" ht="9.75" customHeight="1">
      <c r="A30" s="1967" t="s">
        <v>343</v>
      </c>
      <c r="B30" s="1968" t="s">
        <v>0</v>
      </c>
      <c r="C30" s="262">
        <v>2799</v>
      </c>
      <c r="D30" s="260">
        <v>2598</v>
      </c>
      <c r="E30" s="261">
        <v>2499</v>
      </c>
      <c r="F30" s="262">
        <v>2529</v>
      </c>
      <c r="G30" s="260">
        <v>2277</v>
      </c>
      <c r="H30" s="260">
        <v>2445</v>
      </c>
      <c r="I30" s="261">
        <v>2230</v>
      </c>
      <c r="J30" s="262">
        <v>2102</v>
      </c>
      <c r="K30" s="260">
        <v>2114</v>
      </c>
      <c r="L30" s="260">
        <v>2115</v>
      </c>
      <c r="M30" s="261">
        <v>1959</v>
      </c>
      <c r="N30" s="262">
        <v>7896</v>
      </c>
      <c r="O30" s="260">
        <v>6952</v>
      </c>
      <c r="P30" s="262">
        <v>9481</v>
      </c>
      <c r="Q30" s="261">
        <v>8290</v>
      </c>
    </row>
    <row r="31" spans="1:17" ht="9.75" customHeight="1">
      <c r="A31" s="1959" t="s">
        <v>344</v>
      </c>
      <c r="B31" s="1960" t="s">
        <v>0</v>
      </c>
      <c r="C31" s="263">
        <v>4053</v>
      </c>
      <c r="D31" s="263">
        <v>3907</v>
      </c>
      <c r="E31" s="264">
        <v>3893</v>
      </c>
      <c r="F31" s="265">
        <v>3698</v>
      </c>
      <c r="G31" s="263">
        <v>3449</v>
      </c>
      <c r="H31" s="263">
        <v>3650</v>
      </c>
      <c r="I31" s="264">
        <v>3230</v>
      </c>
      <c r="J31" s="265">
        <v>2895</v>
      </c>
      <c r="K31" s="263">
        <v>2888</v>
      </c>
      <c r="L31" s="263">
        <v>2750</v>
      </c>
      <c r="M31" s="264">
        <v>2710</v>
      </c>
      <c r="N31" s="265">
        <v>11853</v>
      </c>
      <c r="O31" s="263">
        <v>10329</v>
      </c>
      <c r="P31" s="265">
        <v>14027</v>
      </c>
      <c r="Q31" s="264">
        <v>11243</v>
      </c>
    </row>
    <row r="32" spans="1:17" ht="9.75" customHeight="1">
      <c r="A32" s="1957" t="s">
        <v>345</v>
      </c>
      <c r="B32" s="1958" t="s">
        <v>0</v>
      </c>
      <c r="C32" s="262">
        <v>2017</v>
      </c>
      <c r="D32" s="260">
        <v>1971</v>
      </c>
      <c r="E32" s="261">
        <v>1920</v>
      </c>
      <c r="F32" s="262">
        <v>1949</v>
      </c>
      <c r="G32" s="260">
        <v>1806</v>
      </c>
      <c r="H32" s="260">
        <v>1800</v>
      </c>
      <c r="I32" s="261">
        <v>1620</v>
      </c>
      <c r="J32" s="262">
        <v>1581</v>
      </c>
      <c r="K32" s="260">
        <v>1534</v>
      </c>
      <c r="L32" s="260">
        <v>1472</v>
      </c>
      <c r="M32" s="261">
        <v>1449</v>
      </c>
      <c r="N32" s="262">
        <v>5908</v>
      </c>
      <c r="O32" s="260">
        <v>5226</v>
      </c>
      <c r="P32" s="262">
        <v>7175</v>
      </c>
      <c r="Q32" s="261">
        <v>6036</v>
      </c>
    </row>
    <row r="33" spans="1:17" ht="9" customHeight="1">
      <c r="A33" s="1961" t="s">
        <v>162</v>
      </c>
      <c r="B33" s="1962" t="s">
        <v>0</v>
      </c>
      <c r="C33" s="268">
        <v>2036</v>
      </c>
      <c r="D33" s="266">
        <v>1936</v>
      </c>
      <c r="E33" s="267">
        <v>1973</v>
      </c>
      <c r="F33" s="268">
        <v>1749</v>
      </c>
      <c r="G33" s="266">
        <v>1643</v>
      </c>
      <c r="H33" s="266">
        <v>1850</v>
      </c>
      <c r="I33" s="267">
        <v>1610</v>
      </c>
      <c r="J33" s="268">
        <v>1314</v>
      </c>
      <c r="K33" s="266">
        <v>1354</v>
      </c>
      <c r="L33" s="266">
        <v>1278</v>
      </c>
      <c r="M33" s="267">
        <v>1261</v>
      </c>
      <c r="N33" s="268">
        <v>5945</v>
      </c>
      <c r="O33" s="266">
        <v>5103</v>
      </c>
      <c r="P33" s="268">
        <v>6852</v>
      </c>
      <c r="Q33" s="267">
        <v>5207</v>
      </c>
    </row>
    <row r="34" spans="1:17" ht="9.75" customHeight="1">
      <c r="A34" s="1963" t="s">
        <v>333</v>
      </c>
      <c r="B34" s="1964" t="s">
        <v>0</v>
      </c>
      <c r="C34" s="269">
        <v>224</v>
      </c>
      <c r="D34" s="269">
        <v>192</v>
      </c>
      <c r="E34" s="270">
        <v>215</v>
      </c>
      <c r="F34" s="271">
        <v>211</v>
      </c>
      <c r="G34" s="269">
        <v>150</v>
      </c>
      <c r="H34" s="269">
        <v>219</v>
      </c>
      <c r="I34" s="270">
        <v>196</v>
      </c>
      <c r="J34" s="271">
        <v>145</v>
      </c>
      <c r="K34" s="269">
        <v>122</v>
      </c>
      <c r="L34" s="269">
        <v>114</v>
      </c>
      <c r="M34" s="270">
        <v>99</v>
      </c>
      <c r="N34" s="271">
        <v>631</v>
      </c>
      <c r="O34" s="269">
        <v>565</v>
      </c>
      <c r="P34" s="271">
        <v>776</v>
      </c>
      <c r="Q34" s="270">
        <v>480</v>
      </c>
    </row>
    <row r="35" spans="1:17" ht="9.75" customHeight="1">
      <c r="A35" s="1965" t="s">
        <v>163</v>
      </c>
      <c r="B35" s="1966" t="s">
        <v>0</v>
      </c>
      <c r="C35" s="272">
        <v>23</v>
      </c>
      <c r="D35" s="272">
        <v>32</v>
      </c>
      <c r="E35" s="273">
        <v>25</v>
      </c>
      <c r="F35" s="274">
        <v>29</v>
      </c>
      <c r="G35" s="272">
        <v>51</v>
      </c>
      <c r="H35" s="272">
        <v>85</v>
      </c>
      <c r="I35" s="273">
        <v>57</v>
      </c>
      <c r="J35" s="274">
        <v>14</v>
      </c>
      <c r="K35" s="272">
        <v>25</v>
      </c>
      <c r="L35" s="272">
        <v>22</v>
      </c>
      <c r="M35" s="273">
        <v>30</v>
      </c>
      <c r="N35" s="274">
        <v>80</v>
      </c>
      <c r="O35" s="272">
        <v>193</v>
      </c>
      <c r="P35" s="274">
        <v>222</v>
      </c>
      <c r="Q35" s="273">
        <v>91</v>
      </c>
    </row>
    <row r="36" spans="1:17" ht="9.75" customHeight="1">
      <c r="A36" s="1967" t="s">
        <v>152</v>
      </c>
      <c r="B36" s="1968" t="s">
        <v>0</v>
      </c>
      <c r="C36" s="260">
        <v>-1</v>
      </c>
      <c r="D36" s="260">
        <v>3</v>
      </c>
      <c r="E36" s="261">
        <v>4</v>
      </c>
      <c r="F36" s="262">
        <v>4</v>
      </c>
      <c r="G36" s="260">
        <v>2</v>
      </c>
      <c r="H36" s="260">
        <v>11</v>
      </c>
      <c r="I36" s="261">
        <v>1</v>
      </c>
      <c r="J36" s="262">
        <v>3</v>
      </c>
      <c r="K36" s="260">
        <v>2</v>
      </c>
      <c r="L36" s="260">
        <v>2</v>
      </c>
      <c r="M36" s="261">
        <v>-9</v>
      </c>
      <c r="N36" s="262">
        <v>6</v>
      </c>
      <c r="O36" s="260">
        <v>14</v>
      </c>
      <c r="P36" s="262">
        <v>18</v>
      </c>
      <c r="Q36" s="261">
        <v>-2</v>
      </c>
    </row>
    <row r="37" spans="1:17" ht="9.75" customHeight="1">
      <c r="A37" s="1969" t="s">
        <v>164</v>
      </c>
      <c r="B37" s="1970" t="s">
        <v>0</v>
      </c>
      <c r="C37" s="276">
        <v>246</v>
      </c>
      <c r="D37" s="276">
        <v>227</v>
      </c>
      <c r="E37" s="277">
        <v>244</v>
      </c>
      <c r="F37" s="278">
        <v>244</v>
      </c>
      <c r="G37" s="276">
        <v>203</v>
      </c>
      <c r="H37" s="276">
        <v>315</v>
      </c>
      <c r="I37" s="277">
        <v>254</v>
      </c>
      <c r="J37" s="278">
        <v>162</v>
      </c>
      <c r="K37" s="276">
        <v>149</v>
      </c>
      <c r="L37" s="276">
        <v>138</v>
      </c>
      <c r="M37" s="277">
        <v>120</v>
      </c>
      <c r="N37" s="278">
        <v>717</v>
      </c>
      <c r="O37" s="276">
        <v>772</v>
      </c>
      <c r="P37" s="278">
        <v>1016</v>
      </c>
      <c r="Q37" s="277">
        <v>569</v>
      </c>
    </row>
    <row r="38" spans="1:17" ht="9.75" customHeight="1">
      <c r="A38" s="1963" t="s">
        <v>263</v>
      </c>
      <c r="B38" s="1964" t="s">
        <v>0</v>
      </c>
      <c r="C38" s="271">
        <v>1790</v>
      </c>
      <c r="D38" s="269">
        <v>1709</v>
      </c>
      <c r="E38" s="270">
        <v>1729</v>
      </c>
      <c r="F38" s="271">
        <v>1505</v>
      </c>
      <c r="G38" s="269">
        <v>1440</v>
      </c>
      <c r="H38" s="269">
        <v>1535</v>
      </c>
      <c r="I38" s="270">
        <v>1356</v>
      </c>
      <c r="J38" s="271">
        <v>1152</v>
      </c>
      <c r="K38" s="269">
        <v>1205</v>
      </c>
      <c r="L38" s="269">
        <v>1140</v>
      </c>
      <c r="M38" s="270">
        <v>1141</v>
      </c>
      <c r="N38" s="271">
        <v>5228</v>
      </c>
      <c r="O38" s="269">
        <v>4331</v>
      </c>
      <c r="P38" s="271">
        <v>5836</v>
      </c>
      <c r="Q38" s="270">
        <v>4638</v>
      </c>
    </row>
    <row r="39" spans="1:17" ht="9.75" customHeight="1">
      <c r="A39" s="1957" t="s">
        <v>264</v>
      </c>
      <c r="B39" s="1958" t="s">
        <v>0</v>
      </c>
      <c r="C39" s="262">
        <v>428</v>
      </c>
      <c r="D39" s="260">
        <v>406</v>
      </c>
      <c r="E39" s="261">
        <v>409</v>
      </c>
      <c r="F39" s="262">
        <v>346</v>
      </c>
      <c r="G39" s="260">
        <v>336</v>
      </c>
      <c r="H39" s="260">
        <v>369</v>
      </c>
      <c r="I39" s="261">
        <v>306</v>
      </c>
      <c r="J39" s="262">
        <v>224</v>
      </c>
      <c r="K39" s="260">
        <v>245</v>
      </c>
      <c r="L39" s="260">
        <v>234</v>
      </c>
      <c r="M39" s="261">
        <v>219</v>
      </c>
      <c r="N39" s="262">
        <v>1243</v>
      </c>
      <c r="O39" s="260">
        <v>1011</v>
      </c>
      <c r="P39" s="262">
        <v>1357</v>
      </c>
      <c r="Q39" s="261">
        <v>922</v>
      </c>
    </row>
    <row r="40" spans="1:17" ht="9.75" customHeight="1">
      <c r="A40" s="1959" t="s">
        <v>265</v>
      </c>
      <c r="B40" s="1960" t="s">
        <v>0</v>
      </c>
      <c r="C40" s="263">
        <v>1362</v>
      </c>
      <c r="D40" s="263">
        <v>1303</v>
      </c>
      <c r="E40" s="264">
        <v>1320</v>
      </c>
      <c r="F40" s="265">
        <v>1159</v>
      </c>
      <c r="G40" s="263">
        <v>1104</v>
      </c>
      <c r="H40" s="263">
        <v>1166</v>
      </c>
      <c r="I40" s="264">
        <v>1050</v>
      </c>
      <c r="J40" s="265">
        <v>928</v>
      </c>
      <c r="K40" s="263">
        <v>960</v>
      </c>
      <c r="L40" s="263">
        <v>906</v>
      </c>
      <c r="M40" s="264">
        <v>922</v>
      </c>
      <c r="N40" s="265">
        <v>3985</v>
      </c>
      <c r="O40" s="263">
        <v>3320</v>
      </c>
      <c r="P40" s="265">
        <v>4479</v>
      </c>
      <c r="Q40" s="264">
        <v>3716</v>
      </c>
    </row>
    <row r="41" spans="1:17" ht="9.75" customHeight="1">
      <c r="A41" s="1957" t="s">
        <v>339</v>
      </c>
      <c r="B41" s="1958" t="s">
        <v>0</v>
      </c>
      <c r="C41" s="262">
        <v>0</v>
      </c>
      <c r="D41" s="260">
        <v>0</v>
      </c>
      <c r="E41" s="261">
        <v>0</v>
      </c>
      <c r="F41" s="262">
        <v>0</v>
      </c>
      <c r="G41" s="260">
        <v>0</v>
      </c>
      <c r="H41" s="260">
        <v>0</v>
      </c>
      <c r="I41" s="261">
        <v>0</v>
      </c>
      <c r="J41" s="262">
        <v>0</v>
      </c>
      <c r="K41" s="260">
        <v>0</v>
      </c>
      <c r="L41" s="260">
        <v>-1</v>
      </c>
      <c r="M41" s="261">
        <v>0</v>
      </c>
      <c r="N41" s="262">
        <v>0</v>
      </c>
      <c r="O41" s="260">
        <v>0</v>
      </c>
      <c r="P41" s="262">
        <v>0</v>
      </c>
      <c r="Q41" s="261">
        <v>-1</v>
      </c>
    </row>
    <row r="42" spans="1:17" ht="9.75" customHeight="1">
      <c r="A42" s="1971" t="s">
        <v>153</v>
      </c>
      <c r="B42" s="1972" t="s">
        <v>0</v>
      </c>
      <c r="C42" s="269"/>
      <c r="D42" s="269"/>
      <c r="E42" s="270"/>
      <c r="F42" s="271"/>
      <c r="G42" s="269"/>
      <c r="H42" s="269"/>
      <c r="I42" s="270"/>
      <c r="J42" s="271"/>
      <c r="K42" s="269"/>
      <c r="L42" s="269"/>
      <c r="M42" s="270"/>
      <c r="N42" s="271"/>
      <c r="O42" s="269"/>
      <c r="P42" s="271"/>
      <c r="Q42" s="270"/>
    </row>
    <row r="43" spans="1:17" ht="8.5" customHeight="1">
      <c r="A43" s="282"/>
      <c r="B43" s="275" t="s">
        <v>165</v>
      </c>
      <c r="C43" s="262">
        <v>1362</v>
      </c>
      <c r="D43" s="260">
        <v>1303</v>
      </c>
      <c r="E43" s="261">
        <v>1320</v>
      </c>
      <c r="F43" s="262">
        <v>1159</v>
      </c>
      <c r="G43" s="260">
        <v>1104</v>
      </c>
      <c r="H43" s="260">
        <v>1166</v>
      </c>
      <c r="I43" s="261">
        <v>1050</v>
      </c>
      <c r="J43" s="262">
        <v>928</v>
      </c>
      <c r="K43" s="260">
        <v>960</v>
      </c>
      <c r="L43" s="260">
        <v>907</v>
      </c>
      <c r="M43" s="261">
        <v>922</v>
      </c>
      <c r="N43" s="262">
        <v>3985</v>
      </c>
      <c r="O43" s="260">
        <v>3320</v>
      </c>
      <c r="P43" s="262">
        <v>4479</v>
      </c>
      <c r="Q43" s="261">
        <v>3717</v>
      </c>
    </row>
    <row r="44" spans="1:17" ht="8.5" customHeight="1">
      <c r="A44" s="1963" t="s">
        <v>155</v>
      </c>
      <c r="B44" s="1964" t="s">
        <v>0</v>
      </c>
      <c r="C44" s="269"/>
      <c r="D44" s="269"/>
      <c r="E44" s="270"/>
      <c r="F44" s="271"/>
      <c r="G44" s="269"/>
      <c r="H44" s="269"/>
      <c r="I44" s="270"/>
      <c r="J44" s="271"/>
      <c r="K44" s="269"/>
      <c r="L44" s="269"/>
      <c r="M44" s="270"/>
      <c r="N44" s="271"/>
      <c r="O44" s="269"/>
      <c r="P44" s="271"/>
      <c r="Q44" s="270"/>
    </row>
    <row r="45" spans="1:17" ht="9" customHeight="1">
      <c r="A45" s="282"/>
      <c r="B45" s="275" t="s">
        <v>156</v>
      </c>
      <c r="C45" s="262">
        <v>41</v>
      </c>
      <c r="D45" s="260">
        <v>37</v>
      </c>
      <c r="E45" s="261">
        <v>37</v>
      </c>
      <c r="F45" s="262">
        <v>41</v>
      </c>
      <c r="G45" s="260">
        <v>42</v>
      </c>
      <c r="H45" s="260">
        <v>43</v>
      </c>
      <c r="I45" s="261">
        <v>39</v>
      </c>
      <c r="J45" s="262">
        <v>40</v>
      </c>
      <c r="K45" s="260">
        <v>40</v>
      </c>
      <c r="L45" s="260">
        <v>37</v>
      </c>
      <c r="M45" s="261">
        <v>37</v>
      </c>
      <c r="N45" s="262">
        <v>115</v>
      </c>
      <c r="O45" s="260">
        <v>124</v>
      </c>
      <c r="P45" s="262">
        <v>165</v>
      </c>
      <c r="Q45" s="261">
        <v>154</v>
      </c>
    </row>
    <row r="46" spans="1:17" ht="9.75" customHeight="1">
      <c r="A46" s="1961" t="s">
        <v>166</v>
      </c>
      <c r="B46" s="1962" t="s">
        <v>0</v>
      </c>
      <c r="C46" s="266">
        <v>1321</v>
      </c>
      <c r="D46" s="266">
        <v>1266</v>
      </c>
      <c r="E46" s="267">
        <v>1283</v>
      </c>
      <c r="F46" s="268">
        <v>1118</v>
      </c>
      <c r="G46" s="266">
        <v>1062</v>
      </c>
      <c r="H46" s="266">
        <v>1123</v>
      </c>
      <c r="I46" s="267">
        <v>1011</v>
      </c>
      <c r="J46" s="268">
        <v>888</v>
      </c>
      <c r="K46" s="266">
        <v>920</v>
      </c>
      <c r="L46" s="266">
        <v>870</v>
      </c>
      <c r="M46" s="267">
        <v>885</v>
      </c>
      <c r="N46" s="268">
        <v>3870</v>
      </c>
      <c r="O46" s="266">
        <v>3196</v>
      </c>
      <c r="P46" s="268">
        <v>4314</v>
      </c>
      <c r="Q46" s="267">
        <v>3563</v>
      </c>
    </row>
    <row r="47" spans="1:17" ht="9.75" customHeight="1">
      <c r="A47" s="1965" t="s">
        <v>167</v>
      </c>
      <c r="B47" s="1966" t="s">
        <v>0</v>
      </c>
      <c r="C47" s="285">
        <v>0.23899999999999999</v>
      </c>
      <c r="D47" s="283">
        <v>0.23799999999999999</v>
      </c>
      <c r="E47" s="284">
        <v>0.23699999999999999</v>
      </c>
      <c r="F47" s="285">
        <v>0.23</v>
      </c>
      <c r="G47" s="283">
        <v>0.23300000000000001</v>
      </c>
      <c r="H47" s="283">
        <v>0.24</v>
      </c>
      <c r="I47" s="284">
        <v>0.22600000000000001</v>
      </c>
      <c r="J47" s="285">
        <v>0.19400000000000001</v>
      </c>
      <c r="K47" s="283">
        <v>0.20300000000000001</v>
      </c>
      <c r="L47" s="283">
        <v>0.20499999999999999</v>
      </c>
      <c r="M47" s="284">
        <v>0.192</v>
      </c>
      <c r="N47" s="285">
        <v>0.23799999999999999</v>
      </c>
      <c r="O47" s="283">
        <v>0.23300000000000001</v>
      </c>
      <c r="P47" s="285">
        <v>0.23300000000000001</v>
      </c>
      <c r="Q47" s="284">
        <v>0.19900000000000001</v>
      </c>
    </row>
    <row r="48" spans="1:17" ht="9.75" customHeight="1" thickBot="1">
      <c r="A48" s="1979" t="s">
        <v>168</v>
      </c>
      <c r="B48" s="1980" t="s">
        <v>0</v>
      </c>
      <c r="C48" s="296">
        <v>3.39</v>
      </c>
      <c r="D48" s="297">
        <v>3.23</v>
      </c>
      <c r="E48" s="298">
        <v>3.25</v>
      </c>
      <c r="F48" s="296">
        <v>2.82</v>
      </c>
      <c r="G48" s="297">
        <v>2.68</v>
      </c>
      <c r="H48" s="297">
        <v>2.85</v>
      </c>
      <c r="I48" s="298">
        <v>2.93</v>
      </c>
      <c r="J48" s="296">
        <v>2.58</v>
      </c>
      <c r="K48" s="297">
        <v>2.68</v>
      </c>
      <c r="L48" s="297">
        <v>2.54</v>
      </c>
      <c r="M48" s="298">
        <v>2.59</v>
      </c>
      <c r="N48" s="296">
        <v>9.8800000000000008</v>
      </c>
      <c r="O48" s="297">
        <v>8.4600000000000009</v>
      </c>
      <c r="P48" s="288">
        <v>11.28</v>
      </c>
      <c r="Q48" s="287">
        <v>10.39</v>
      </c>
    </row>
    <row r="49" spans="1:17" ht="16.5" customHeight="1">
      <c r="A49" s="1920" t="s">
        <v>169</v>
      </c>
      <c r="B49" s="1920" t="s">
        <v>0</v>
      </c>
      <c r="C49" s="1920" t="s">
        <v>0</v>
      </c>
      <c r="D49" s="1920" t="s">
        <v>0</v>
      </c>
      <c r="E49" s="1920" t="s">
        <v>0</v>
      </c>
      <c r="F49" s="1920" t="s">
        <v>0</v>
      </c>
      <c r="G49" s="1920" t="s">
        <v>0</v>
      </c>
      <c r="H49" s="1920" t="s">
        <v>0</v>
      </c>
      <c r="I49" s="1920" t="s">
        <v>0</v>
      </c>
      <c r="J49" s="1920" t="s">
        <v>0</v>
      </c>
      <c r="K49" s="1920" t="s">
        <v>0</v>
      </c>
      <c r="L49" s="1920" t="s">
        <v>0</v>
      </c>
      <c r="M49" s="1920" t="s">
        <v>0</v>
      </c>
      <c r="N49" s="1920" t="s">
        <v>0</v>
      </c>
      <c r="O49" s="1920" t="s">
        <v>0</v>
      </c>
      <c r="P49" s="1920" t="s">
        <v>0</v>
      </c>
      <c r="Q49" s="1920" t="s">
        <v>0</v>
      </c>
    </row>
    <row r="50" spans="1:17" ht="15" customHeight="1">
      <c r="A50" s="1920" t="s">
        <v>274</v>
      </c>
      <c r="B50" s="1920" t="s">
        <v>0</v>
      </c>
      <c r="C50" s="1920" t="s">
        <v>0</v>
      </c>
      <c r="D50" s="1920" t="s">
        <v>0</v>
      </c>
      <c r="E50" s="1920" t="s">
        <v>0</v>
      </c>
      <c r="F50" s="1920" t="s">
        <v>0</v>
      </c>
      <c r="G50" s="1920" t="s">
        <v>0</v>
      </c>
      <c r="H50" s="1920" t="s">
        <v>0</v>
      </c>
      <c r="I50" s="1920" t="s">
        <v>0</v>
      </c>
      <c r="J50" s="1920" t="s">
        <v>0</v>
      </c>
      <c r="K50" s="1920" t="s">
        <v>0</v>
      </c>
      <c r="L50" s="1920" t="s">
        <v>0</v>
      </c>
      <c r="M50" s="1920" t="s">
        <v>0</v>
      </c>
      <c r="N50" s="1920" t="s">
        <v>0</v>
      </c>
      <c r="O50" s="1920" t="s">
        <v>0</v>
      </c>
      <c r="P50" s="1920" t="s">
        <v>0</v>
      </c>
      <c r="Q50" s="1920" t="s">
        <v>0</v>
      </c>
    </row>
  </sheetData>
  <mergeCells count="49">
    <mergeCell ref="A49:Q49"/>
    <mergeCell ref="A50:Q50"/>
    <mergeCell ref="A42:B42"/>
    <mergeCell ref="A44:B44"/>
    <mergeCell ref="A46:B46"/>
    <mergeCell ref="A47:B47"/>
    <mergeCell ref="A48:B48"/>
    <mergeCell ref="A37:B37"/>
    <mergeCell ref="A38:B38"/>
    <mergeCell ref="A39:B39"/>
    <mergeCell ref="A40:B40"/>
    <mergeCell ref="A41:B41"/>
    <mergeCell ref="A32:B32"/>
    <mergeCell ref="A33:B33"/>
    <mergeCell ref="A34:B34"/>
    <mergeCell ref="A35:B35"/>
    <mergeCell ref="A36:B36"/>
    <mergeCell ref="A26:B26"/>
    <mergeCell ref="A28:B28"/>
    <mergeCell ref="A29:B29"/>
    <mergeCell ref="A30:B30"/>
    <mergeCell ref="A31:B31"/>
    <mergeCell ref="A20:B20"/>
    <mergeCell ref="A22:B22"/>
    <mergeCell ref="A23:B23"/>
    <mergeCell ref="A24:B24"/>
    <mergeCell ref="A25:B25"/>
    <mergeCell ref="A14:B14"/>
    <mergeCell ref="A15:B15"/>
    <mergeCell ref="A16:B16"/>
    <mergeCell ref="A17:B17"/>
    <mergeCell ref="A18:B18"/>
    <mergeCell ref="A9:B9"/>
    <mergeCell ref="A10:B10"/>
    <mergeCell ref="A11:B11"/>
    <mergeCell ref="A12:B12"/>
    <mergeCell ref="A13:B13"/>
    <mergeCell ref="A4:B4"/>
    <mergeCell ref="A5:B5"/>
    <mergeCell ref="A6:B6"/>
    <mergeCell ref="A7:B7"/>
    <mergeCell ref="A8:B8"/>
    <mergeCell ref="A1:Q1"/>
    <mergeCell ref="A2:Q2"/>
    <mergeCell ref="C3:E3"/>
    <mergeCell ref="F3:I3"/>
    <mergeCell ref="J3:M3"/>
    <mergeCell ref="N3:O3"/>
    <mergeCell ref="P3:Q3"/>
  </mergeCells>
  <pageMargins left="0.7" right="0.7" top="0.75" bottom="0.75" header="0.3" footer="0.3"/>
  <pageSetup orientation="portrait" horizontalDpi="72" verticalDpi="7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ABFE43F-6C38-4431-A318-CBA2446DB9A8}">
  <sheetPr codeName="Feuil7"/>
  <dimension ref="A1:P51"/>
  <sheetViews>
    <sheetView zoomScale="175" zoomScaleNormal="175" workbookViewId="0">
      <selection activeCell="A26" sqref="A26"/>
    </sheetView>
  </sheetViews>
  <sheetFormatPr baseColWidth="10" defaultColWidth="9.08984375" defaultRowHeight="12.5"/>
  <cols>
    <col min="1" max="1" width="45" customWidth="1"/>
    <col min="2" max="16" width="6.08984375" customWidth="1"/>
  </cols>
  <sheetData>
    <row r="1" spans="1:16" ht="43.5" customHeight="1">
      <c r="A1" s="1981" t="s">
        <v>170</v>
      </c>
      <c r="B1" s="1981" t="s">
        <v>0</v>
      </c>
      <c r="C1" s="1981" t="s">
        <v>0</v>
      </c>
      <c r="D1" s="1981" t="s">
        <v>0</v>
      </c>
      <c r="E1" s="1981" t="s">
        <v>0</v>
      </c>
      <c r="F1" s="1981" t="s">
        <v>0</v>
      </c>
      <c r="G1" s="1981" t="s">
        <v>0</v>
      </c>
      <c r="H1" s="1981" t="s">
        <v>0</v>
      </c>
      <c r="I1" s="1981" t="s">
        <v>0</v>
      </c>
      <c r="J1" s="1981" t="s">
        <v>0</v>
      </c>
      <c r="K1" s="1981" t="s">
        <v>0</v>
      </c>
      <c r="L1" s="1981" t="s">
        <v>0</v>
      </c>
      <c r="M1" s="1981" t="s">
        <v>0</v>
      </c>
      <c r="N1" s="1981" t="s">
        <v>0</v>
      </c>
      <c r="O1" s="1981" t="s">
        <v>0</v>
      </c>
      <c r="P1" s="1981" t="s">
        <v>0</v>
      </c>
    </row>
    <row r="2" spans="1:16" ht="12" customHeight="1" thickBot="1">
      <c r="A2" s="1894" t="s">
        <v>819</v>
      </c>
      <c r="B2" s="1894" t="s">
        <v>0</v>
      </c>
      <c r="C2" s="1894" t="s">
        <v>0</v>
      </c>
      <c r="D2" s="1894" t="s">
        <v>0</v>
      </c>
      <c r="E2" s="1894" t="s">
        <v>0</v>
      </c>
      <c r="F2" s="299"/>
      <c r="G2" s="299"/>
      <c r="H2" s="299"/>
      <c r="I2" s="299"/>
      <c r="J2" s="299"/>
      <c r="K2" s="299"/>
      <c r="L2" s="299"/>
      <c r="M2" s="299"/>
      <c r="N2" s="299"/>
      <c r="O2" s="299"/>
      <c r="P2" s="299"/>
    </row>
    <row r="3" spans="1:16" ht="10.5" customHeight="1" thickBot="1">
      <c r="A3" s="300"/>
      <c r="B3" s="1982">
        <v>2026</v>
      </c>
      <c r="C3" s="1982" t="s">
        <v>0</v>
      </c>
      <c r="D3" s="1982" t="s">
        <v>0</v>
      </c>
      <c r="E3" s="1983">
        <v>2025</v>
      </c>
      <c r="F3" s="1982" t="s">
        <v>0</v>
      </c>
      <c r="G3" s="1982" t="s">
        <v>0</v>
      </c>
      <c r="H3" s="1984" t="s">
        <v>0</v>
      </c>
      <c r="I3" s="1983">
        <v>2024</v>
      </c>
      <c r="J3" s="1982" t="s">
        <v>0</v>
      </c>
      <c r="K3" s="1982" t="s">
        <v>0</v>
      </c>
      <c r="L3" s="1984" t="s">
        <v>0</v>
      </c>
      <c r="M3" s="1983" t="s">
        <v>900</v>
      </c>
      <c r="N3" s="1982" t="s">
        <v>0</v>
      </c>
      <c r="O3" s="1983" t="s">
        <v>901</v>
      </c>
      <c r="P3" s="1984" t="s">
        <v>0</v>
      </c>
    </row>
    <row r="4" spans="1:16" ht="10.5" customHeight="1" thickBot="1">
      <c r="A4" s="301" t="s">
        <v>171</v>
      </c>
      <c r="B4" s="302" t="s">
        <v>954</v>
      </c>
      <c r="C4" s="303" t="s">
        <v>955</v>
      </c>
      <c r="D4" s="304" t="s">
        <v>956</v>
      </c>
      <c r="E4" s="305" t="s">
        <v>964</v>
      </c>
      <c r="F4" s="306" t="s">
        <v>954</v>
      </c>
      <c r="G4" s="306" t="s">
        <v>955</v>
      </c>
      <c r="H4" s="307" t="s">
        <v>956</v>
      </c>
      <c r="I4" s="305" t="s">
        <v>964</v>
      </c>
      <c r="J4" s="308" t="s">
        <v>954</v>
      </c>
      <c r="K4" s="308" t="s">
        <v>955</v>
      </c>
      <c r="L4" s="304" t="s">
        <v>956</v>
      </c>
      <c r="M4" s="305">
        <v>2026</v>
      </c>
      <c r="N4" s="309">
        <v>2025</v>
      </c>
      <c r="O4" s="305">
        <v>2025</v>
      </c>
      <c r="P4" s="304">
        <v>2024</v>
      </c>
    </row>
    <row r="5" spans="1:16" ht="9.75" customHeight="1">
      <c r="A5" s="310" t="s">
        <v>172</v>
      </c>
      <c r="B5" s="311">
        <v>226869</v>
      </c>
      <c r="C5" s="311">
        <v>219054</v>
      </c>
      <c r="D5" s="311">
        <v>202591</v>
      </c>
      <c r="E5" s="312">
        <v>193992</v>
      </c>
      <c r="F5" s="311">
        <v>190971</v>
      </c>
      <c r="G5" s="311">
        <v>179041</v>
      </c>
      <c r="H5" s="313">
        <v>162869</v>
      </c>
      <c r="I5" s="312">
        <v>153989</v>
      </c>
      <c r="J5" s="311">
        <v>149372</v>
      </c>
      <c r="K5" s="311">
        <v>145528</v>
      </c>
      <c r="L5" s="313">
        <v>138726</v>
      </c>
      <c r="M5" s="312">
        <v>216139</v>
      </c>
      <c r="N5" s="313">
        <v>177612</v>
      </c>
      <c r="O5" s="312">
        <v>181741</v>
      </c>
      <c r="P5" s="313">
        <v>146911</v>
      </c>
    </row>
    <row r="6" spans="1:16" ht="9.65" customHeight="1">
      <c r="A6" s="314" t="s">
        <v>173</v>
      </c>
      <c r="B6" s="315"/>
      <c r="C6" s="316"/>
      <c r="D6" s="317"/>
      <c r="E6" s="318"/>
      <c r="F6" s="316"/>
      <c r="G6" s="316"/>
      <c r="H6" s="319"/>
      <c r="I6" s="318"/>
      <c r="J6" s="316"/>
      <c r="K6" s="316"/>
      <c r="L6" s="319"/>
      <c r="M6" s="318"/>
      <c r="N6" s="319"/>
      <c r="O6" s="318"/>
      <c r="P6" s="319"/>
    </row>
    <row r="7" spans="1:16" ht="9.65" customHeight="1">
      <c r="A7" s="320" t="s">
        <v>174</v>
      </c>
      <c r="B7" s="317">
        <v>30310</v>
      </c>
      <c r="C7" s="317">
        <v>35820</v>
      </c>
      <c r="D7" s="317">
        <v>36244</v>
      </c>
      <c r="E7" s="321">
        <v>26492</v>
      </c>
      <c r="F7" s="317">
        <v>24678</v>
      </c>
      <c r="G7" s="317">
        <v>22182</v>
      </c>
      <c r="H7" s="322">
        <v>18298</v>
      </c>
      <c r="I7" s="321">
        <v>18128</v>
      </c>
      <c r="J7" s="317">
        <v>17351</v>
      </c>
      <c r="K7" s="317">
        <v>18994</v>
      </c>
      <c r="L7" s="322">
        <v>15985</v>
      </c>
      <c r="M7" s="321">
        <v>34106</v>
      </c>
      <c r="N7" s="322">
        <v>21713</v>
      </c>
      <c r="O7" s="321">
        <v>22918</v>
      </c>
      <c r="P7" s="322">
        <v>17607</v>
      </c>
    </row>
    <row r="8" spans="1:16" ht="9.65" customHeight="1">
      <c r="A8" s="320" t="s">
        <v>175</v>
      </c>
      <c r="B8" s="317">
        <v>318930</v>
      </c>
      <c r="C8" s="317">
        <v>307335</v>
      </c>
      <c r="D8" s="317">
        <v>302759</v>
      </c>
      <c r="E8" s="321">
        <v>296809</v>
      </c>
      <c r="F8" s="317">
        <v>288309</v>
      </c>
      <c r="G8" s="317">
        <v>284845</v>
      </c>
      <c r="H8" s="322">
        <v>244706</v>
      </c>
      <c r="I8" s="321">
        <v>239819</v>
      </c>
      <c r="J8" s="317">
        <v>236990</v>
      </c>
      <c r="K8" s="317">
        <v>231691</v>
      </c>
      <c r="L8" s="322">
        <v>228161</v>
      </c>
      <c r="M8" s="321">
        <v>309700</v>
      </c>
      <c r="N8" s="322">
        <v>272486</v>
      </c>
      <c r="O8" s="321">
        <v>278616</v>
      </c>
      <c r="P8" s="322">
        <v>234180</v>
      </c>
    </row>
    <row r="9" spans="1:16" ht="9.65" customHeight="1">
      <c r="A9" s="320" t="s">
        <v>235</v>
      </c>
      <c r="B9" s="317">
        <v>606929</v>
      </c>
      <c r="C9" s="317">
        <v>596435</v>
      </c>
      <c r="D9" s="317">
        <v>573232</v>
      </c>
      <c r="E9" s="321">
        <v>549282</v>
      </c>
      <c r="F9" s="317">
        <v>534190</v>
      </c>
      <c r="G9" s="317">
        <v>517344</v>
      </c>
      <c r="H9" s="322">
        <v>456423</v>
      </c>
      <c r="I9" s="321">
        <v>442043</v>
      </c>
      <c r="J9" s="317">
        <v>428670</v>
      </c>
      <c r="K9" s="317">
        <v>414959</v>
      </c>
      <c r="L9" s="322">
        <v>400439</v>
      </c>
      <c r="M9" s="321">
        <v>592152</v>
      </c>
      <c r="N9" s="322">
        <v>502491</v>
      </c>
      <c r="O9" s="321">
        <v>514285</v>
      </c>
      <c r="P9" s="322">
        <v>421566</v>
      </c>
    </row>
    <row r="10" spans="1:16" ht="9.65" customHeight="1">
      <c r="A10" s="320" t="s">
        <v>176</v>
      </c>
      <c r="B10" s="315">
        <v>643021</v>
      </c>
      <c r="C10" s="316">
        <v>631995</v>
      </c>
      <c r="D10" s="317">
        <v>603457</v>
      </c>
      <c r="E10" s="318">
        <v>583295</v>
      </c>
      <c r="F10" s="316">
        <v>567070</v>
      </c>
      <c r="G10" s="316">
        <v>551432</v>
      </c>
      <c r="H10" s="319">
        <v>488208</v>
      </c>
      <c r="I10" s="318">
        <v>469795</v>
      </c>
      <c r="J10" s="316">
        <v>461504</v>
      </c>
      <c r="K10" s="316">
        <v>455036</v>
      </c>
      <c r="L10" s="319">
        <v>442666</v>
      </c>
      <c r="M10" s="318">
        <v>626094</v>
      </c>
      <c r="N10" s="319">
        <v>535396</v>
      </c>
      <c r="O10" s="318">
        <v>547469</v>
      </c>
      <c r="P10" s="319">
        <v>457262</v>
      </c>
    </row>
    <row r="11" spans="1:16" ht="9.65" customHeight="1">
      <c r="A11" s="320" t="s">
        <v>177</v>
      </c>
      <c r="B11" s="317">
        <v>462026</v>
      </c>
      <c r="C11" s="317">
        <v>458754</v>
      </c>
      <c r="D11" s="317">
        <v>440185</v>
      </c>
      <c r="E11" s="321">
        <v>423923</v>
      </c>
      <c r="F11" s="317">
        <v>404700</v>
      </c>
      <c r="G11" s="317">
        <v>399064</v>
      </c>
      <c r="H11" s="322">
        <v>349630</v>
      </c>
      <c r="I11" s="321">
        <v>333000</v>
      </c>
      <c r="J11" s="317">
        <v>319246</v>
      </c>
      <c r="K11" s="317">
        <v>308488</v>
      </c>
      <c r="L11" s="322">
        <v>301533</v>
      </c>
      <c r="M11" s="321">
        <v>453599</v>
      </c>
      <c r="N11" s="322">
        <v>384304</v>
      </c>
      <c r="O11" s="321">
        <v>394291</v>
      </c>
      <c r="P11" s="322">
        <v>315605</v>
      </c>
    </row>
    <row r="12" spans="1:16" ht="17.25" customHeight="1">
      <c r="A12" s="323" t="s">
        <v>975</v>
      </c>
      <c r="B12" s="317">
        <v>31261</v>
      </c>
      <c r="C12" s="317">
        <v>30845</v>
      </c>
      <c r="D12" s="317">
        <v>30712</v>
      </c>
      <c r="E12" s="321">
        <v>30473</v>
      </c>
      <c r="F12" s="317">
        <v>29931</v>
      </c>
      <c r="G12" s="317">
        <v>29461</v>
      </c>
      <c r="H12" s="322">
        <v>22819</v>
      </c>
      <c r="I12" s="321">
        <v>22179</v>
      </c>
      <c r="J12" s="317">
        <v>21539</v>
      </c>
      <c r="K12" s="317">
        <v>20955</v>
      </c>
      <c r="L12" s="322">
        <v>20571</v>
      </c>
      <c r="M12" s="321">
        <v>30970</v>
      </c>
      <c r="N12" s="322">
        <v>27360</v>
      </c>
      <c r="O12" s="321">
        <v>28140</v>
      </c>
      <c r="P12" s="322">
        <v>21310</v>
      </c>
    </row>
    <row r="13" spans="1:16" ht="9.65" customHeight="1">
      <c r="A13" s="324" t="s">
        <v>178</v>
      </c>
      <c r="B13" s="325">
        <v>8.0999999999999996E-3</v>
      </c>
      <c r="C13" s="325">
        <v>8.0000000000000002E-3</v>
      </c>
      <c r="D13" s="325">
        <v>8.2000000000000007E-3</v>
      </c>
      <c r="E13" s="326">
        <v>7.1999999999999998E-3</v>
      </c>
      <c r="F13" s="325">
        <v>7.4999999999999997E-3</v>
      </c>
      <c r="G13" s="325">
        <v>6.7000000000000002E-3</v>
      </c>
      <c r="H13" s="327">
        <v>8.0999999999999996E-3</v>
      </c>
      <c r="I13" s="326">
        <v>8.0999999999999996E-3</v>
      </c>
      <c r="J13" s="325">
        <v>8.8999999999999999E-3</v>
      </c>
      <c r="K13" s="325">
        <v>8.0999999999999996E-3</v>
      </c>
      <c r="L13" s="327">
        <v>8.3000000000000001E-3</v>
      </c>
      <c r="M13" s="326">
        <v>8.0999999999999996E-3</v>
      </c>
      <c r="N13" s="327">
        <v>7.4000000000000003E-3</v>
      </c>
      <c r="O13" s="326">
        <v>7.3000000000000001E-3</v>
      </c>
      <c r="P13" s="327">
        <v>8.3000000000000001E-3</v>
      </c>
    </row>
    <row r="14" spans="1:16" ht="9.65" customHeight="1" thickBot="1">
      <c r="A14" s="328" t="s">
        <v>179</v>
      </c>
      <c r="B14" s="329">
        <v>8.3999999999999995E-3</v>
      </c>
      <c r="C14" s="329">
        <v>8.5000000000000006E-3</v>
      </c>
      <c r="D14" s="329">
        <v>8.6999999999999994E-3</v>
      </c>
      <c r="E14" s="330">
        <v>7.9000000000000008E-3</v>
      </c>
      <c r="F14" s="329">
        <v>7.7000000000000002E-3</v>
      </c>
      <c r="G14" s="329">
        <v>8.6999999999999994E-3</v>
      </c>
      <c r="H14" s="331">
        <v>8.5000000000000006E-3</v>
      </c>
      <c r="I14" s="330">
        <v>7.9000000000000008E-3</v>
      </c>
      <c r="J14" s="329">
        <v>8.3000000000000001E-3</v>
      </c>
      <c r="K14" s="329">
        <v>8.0999999999999996E-3</v>
      </c>
      <c r="L14" s="331">
        <v>8.3000000000000001E-3</v>
      </c>
      <c r="M14" s="330">
        <v>8.5000000000000006E-3</v>
      </c>
      <c r="N14" s="331">
        <v>8.3000000000000001E-3</v>
      </c>
      <c r="O14" s="330">
        <v>8.2000000000000007E-3</v>
      </c>
      <c r="P14" s="331">
        <v>8.0999999999999996E-3</v>
      </c>
    </row>
    <row r="15" spans="1:16" ht="3.65" customHeight="1" thickBot="1">
      <c r="A15" s="332"/>
      <c r="B15" s="333"/>
      <c r="C15" s="333"/>
      <c r="D15" s="333"/>
      <c r="E15" s="333"/>
      <c r="F15" s="333"/>
      <c r="G15" s="333"/>
      <c r="H15" s="333"/>
      <c r="I15" s="333"/>
      <c r="J15" s="333"/>
      <c r="K15" s="333"/>
      <c r="L15" s="333"/>
      <c r="M15" s="333"/>
      <c r="N15" s="333"/>
      <c r="O15" s="333"/>
      <c r="P15" s="333"/>
    </row>
    <row r="16" spans="1:16" ht="20.25" customHeight="1" thickBot="1">
      <c r="A16" s="334" t="s">
        <v>180</v>
      </c>
      <c r="B16" s="335"/>
      <c r="C16" s="336"/>
      <c r="D16" s="336"/>
      <c r="E16" s="336"/>
      <c r="F16" s="336"/>
      <c r="G16" s="336"/>
      <c r="H16" s="337"/>
      <c r="I16" s="338"/>
      <c r="J16" s="338"/>
      <c r="K16" s="338"/>
      <c r="L16" s="339"/>
      <c r="M16" s="339"/>
      <c r="N16" s="339"/>
      <c r="O16" s="339"/>
      <c r="P16" s="339"/>
    </row>
    <row r="17" spans="1:16" ht="9.65" customHeight="1">
      <c r="A17" s="340" t="s">
        <v>181</v>
      </c>
      <c r="B17" s="341">
        <v>1254</v>
      </c>
      <c r="C17" s="342">
        <v>1309</v>
      </c>
      <c r="D17" s="343">
        <v>1394</v>
      </c>
      <c r="E17" s="341">
        <v>1169</v>
      </c>
      <c r="F17" s="342">
        <v>1172</v>
      </c>
      <c r="G17" s="342">
        <v>1205</v>
      </c>
      <c r="H17" s="343">
        <v>972</v>
      </c>
      <c r="I17" s="341">
        <v>784</v>
      </c>
      <c r="J17" s="342">
        <v>769</v>
      </c>
      <c r="K17" s="342">
        <v>635</v>
      </c>
      <c r="L17" s="343">
        <v>751</v>
      </c>
      <c r="M17" s="341">
        <v>3957</v>
      </c>
      <c r="N17" s="342">
        <v>3349</v>
      </c>
      <c r="O17" s="341">
        <v>4518</v>
      </c>
      <c r="P17" s="343">
        <v>2939</v>
      </c>
    </row>
    <row r="18" spans="1:16" ht="9.65" customHeight="1">
      <c r="A18" s="344" t="s">
        <v>182</v>
      </c>
      <c r="B18" s="345">
        <v>0</v>
      </c>
      <c r="C18" s="346">
        <v>0</v>
      </c>
      <c r="D18" s="347">
        <v>0</v>
      </c>
      <c r="E18" s="345">
        <v>0</v>
      </c>
      <c r="F18" s="346">
        <v>0</v>
      </c>
      <c r="G18" s="346">
        <v>0</v>
      </c>
      <c r="H18" s="347">
        <v>-28</v>
      </c>
      <c r="I18" s="345">
        <v>-9</v>
      </c>
      <c r="J18" s="346">
        <v>-5</v>
      </c>
      <c r="K18" s="346">
        <v>0</v>
      </c>
      <c r="L18" s="347">
        <v>0</v>
      </c>
      <c r="M18" s="345">
        <v>0</v>
      </c>
      <c r="N18" s="346">
        <v>-28</v>
      </c>
      <c r="O18" s="345">
        <v>-28</v>
      </c>
      <c r="P18" s="347">
        <v>-14</v>
      </c>
    </row>
    <row r="19" spans="1:16" ht="9.65" customHeight="1">
      <c r="A19" s="348" t="s">
        <v>183</v>
      </c>
      <c r="B19" s="349">
        <v>1254</v>
      </c>
      <c r="C19" s="350">
        <v>1309</v>
      </c>
      <c r="D19" s="351">
        <v>1394</v>
      </c>
      <c r="E19" s="352">
        <v>1169</v>
      </c>
      <c r="F19" s="353">
        <v>1172</v>
      </c>
      <c r="G19" s="353">
        <v>1205</v>
      </c>
      <c r="H19" s="354">
        <v>1000</v>
      </c>
      <c r="I19" s="352">
        <v>793</v>
      </c>
      <c r="J19" s="353">
        <v>774</v>
      </c>
      <c r="K19" s="353">
        <v>635</v>
      </c>
      <c r="L19" s="354">
        <v>751</v>
      </c>
      <c r="M19" s="352">
        <v>3957</v>
      </c>
      <c r="N19" s="355">
        <v>3377</v>
      </c>
      <c r="O19" s="352">
        <v>4546</v>
      </c>
      <c r="P19" s="354">
        <v>2953</v>
      </c>
    </row>
    <row r="20" spans="1:16" ht="17.25" customHeight="1">
      <c r="A20" s="356" t="s">
        <v>184</v>
      </c>
      <c r="B20" s="357">
        <v>-878</v>
      </c>
      <c r="C20" s="358">
        <v>-684</v>
      </c>
      <c r="D20" s="359">
        <v>-696</v>
      </c>
      <c r="E20" s="360">
        <v>-820</v>
      </c>
      <c r="F20" s="361">
        <v>-766</v>
      </c>
      <c r="G20" s="361">
        <v>-657</v>
      </c>
      <c r="H20" s="362">
        <v>-672</v>
      </c>
      <c r="I20" s="360">
        <v>-836</v>
      </c>
      <c r="J20" s="361">
        <v>-771</v>
      </c>
      <c r="K20" s="361">
        <v>-785</v>
      </c>
      <c r="L20" s="362">
        <v>-684</v>
      </c>
      <c r="M20" s="360">
        <v>-2258</v>
      </c>
      <c r="N20" s="363">
        <v>-2095</v>
      </c>
      <c r="O20" s="360">
        <v>-2915</v>
      </c>
      <c r="P20" s="362">
        <v>-3076</v>
      </c>
    </row>
    <row r="21" spans="1:16" ht="9.65" customHeight="1">
      <c r="A21" s="364" t="s">
        <v>185</v>
      </c>
      <c r="B21" s="365">
        <v>2132</v>
      </c>
      <c r="C21" s="366">
        <v>1993</v>
      </c>
      <c r="D21" s="366">
        <v>2090</v>
      </c>
      <c r="E21" s="367">
        <v>1989</v>
      </c>
      <c r="F21" s="368">
        <v>1938</v>
      </c>
      <c r="G21" s="368">
        <v>1862</v>
      </c>
      <c r="H21" s="369">
        <v>1672</v>
      </c>
      <c r="I21" s="367">
        <v>1629</v>
      </c>
      <c r="J21" s="368">
        <v>1545</v>
      </c>
      <c r="K21" s="368">
        <v>1420</v>
      </c>
      <c r="L21" s="369">
        <v>1435</v>
      </c>
      <c r="M21" s="367">
        <v>6215</v>
      </c>
      <c r="N21" s="370">
        <v>5472</v>
      </c>
      <c r="O21" s="367">
        <v>7461</v>
      </c>
      <c r="P21" s="369">
        <v>6029</v>
      </c>
    </row>
    <row r="22" spans="1:16" ht="2.5" customHeight="1">
      <c r="A22" s="371"/>
      <c r="B22" s="321"/>
      <c r="C22" s="317"/>
      <c r="D22" s="322">
        <v>0</v>
      </c>
      <c r="E22" s="318"/>
      <c r="F22" s="316"/>
      <c r="G22" s="316"/>
      <c r="H22" s="319"/>
      <c r="I22" s="318"/>
      <c r="J22" s="316"/>
      <c r="K22" s="316"/>
      <c r="L22" s="319"/>
      <c r="M22" s="318"/>
      <c r="N22" s="372"/>
      <c r="O22" s="318"/>
      <c r="P22" s="319"/>
    </row>
    <row r="23" spans="1:16" ht="9.65" customHeight="1">
      <c r="A23" s="371" t="s">
        <v>186</v>
      </c>
      <c r="B23" s="321">
        <v>606929</v>
      </c>
      <c r="C23" s="317">
        <v>596435</v>
      </c>
      <c r="D23" s="322">
        <v>573232</v>
      </c>
      <c r="E23" s="318">
        <v>549282</v>
      </c>
      <c r="F23" s="316">
        <v>534190</v>
      </c>
      <c r="G23" s="316">
        <v>517344</v>
      </c>
      <c r="H23" s="319">
        <v>456423</v>
      </c>
      <c r="I23" s="318">
        <v>442043</v>
      </c>
      <c r="J23" s="316">
        <v>428670</v>
      </c>
      <c r="K23" s="316">
        <v>414959</v>
      </c>
      <c r="L23" s="319">
        <v>400439</v>
      </c>
      <c r="M23" s="318">
        <v>592152</v>
      </c>
      <c r="N23" s="372">
        <v>502491</v>
      </c>
      <c r="O23" s="318">
        <v>514285</v>
      </c>
      <c r="P23" s="319">
        <v>421566</v>
      </c>
    </row>
    <row r="24" spans="1:16" ht="9.65" customHeight="1">
      <c r="A24" s="371" t="s">
        <v>226</v>
      </c>
      <c r="B24" s="326">
        <v>8.2000000000000007E-3</v>
      </c>
      <c r="C24" s="325">
        <v>8.9999999999999993E-3</v>
      </c>
      <c r="D24" s="373">
        <v>9.5999999999999992E-3</v>
      </c>
      <c r="E24" s="374">
        <v>8.3999999999999995E-3</v>
      </c>
      <c r="F24" s="375">
        <v>8.6999999999999994E-3</v>
      </c>
      <c r="G24" s="375">
        <v>9.5999999999999992E-3</v>
      </c>
      <c r="H24" s="373">
        <v>8.3999999999999995E-3</v>
      </c>
      <c r="I24" s="374">
        <v>7.1000000000000004E-3</v>
      </c>
      <c r="J24" s="375">
        <v>7.1000000000000004E-3</v>
      </c>
      <c r="K24" s="375">
        <v>6.1999999999999998E-3</v>
      </c>
      <c r="L24" s="373">
        <v>7.4999999999999997E-3</v>
      </c>
      <c r="M24" s="374">
        <v>8.8999999999999999E-3</v>
      </c>
      <c r="N24" s="375">
        <v>8.8999999999999999E-3</v>
      </c>
      <c r="O24" s="374">
        <v>8.8000000000000005E-3</v>
      </c>
      <c r="P24" s="373">
        <v>7.0000000000000001E-3</v>
      </c>
    </row>
    <row r="25" spans="1:16" ht="9.65" customHeight="1">
      <c r="A25" s="376" t="s">
        <v>187</v>
      </c>
      <c r="B25" s="321">
        <v>388043</v>
      </c>
      <c r="C25" s="317">
        <v>378401</v>
      </c>
      <c r="D25" s="322">
        <v>370222</v>
      </c>
      <c r="E25" s="318">
        <v>360237</v>
      </c>
      <c r="F25" s="316">
        <v>345875</v>
      </c>
      <c r="G25" s="316">
        <v>341998</v>
      </c>
      <c r="H25" s="319">
        <v>293884</v>
      </c>
      <c r="I25" s="318">
        <v>287139</v>
      </c>
      <c r="J25" s="316">
        <v>277201</v>
      </c>
      <c r="K25" s="316">
        <v>266673</v>
      </c>
      <c r="L25" s="319">
        <v>258753</v>
      </c>
      <c r="M25" s="318">
        <v>378894.02564102563</v>
      </c>
      <c r="N25" s="372">
        <v>327090</v>
      </c>
      <c r="O25" s="318">
        <v>335445</v>
      </c>
      <c r="P25" s="319">
        <v>272473</v>
      </c>
    </row>
    <row r="26" spans="1:16" ht="9.65" customHeight="1" thickBot="1">
      <c r="A26" s="377" t="s">
        <v>188</v>
      </c>
      <c r="B26" s="378">
        <v>2.18E-2</v>
      </c>
      <c r="C26" s="379">
        <v>2.1600000000000001E-2</v>
      </c>
      <c r="D26" s="380">
        <v>2.24E-2</v>
      </c>
      <c r="E26" s="378">
        <v>2.1899999999999999E-2</v>
      </c>
      <c r="F26" s="379">
        <v>2.2200000000000001E-2</v>
      </c>
      <c r="G26" s="379">
        <v>2.23E-2</v>
      </c>
      <c r="H26" s="380">
        <v>2.2599999999999999E-2</v>
      </c>
      <c r="I26" s="378">
        <v>2.2599999999999999E-2</v>
      </c>
      <c r="J26" s="379">
        <v>2.2200000000000001E-2</v>
      </c>
      <c r="K26" s="379">
        <v>2.1700000000000001E-2</v>
      </c>
      <c r="L26" s="380">
        <v>2.2100000000000002E-2</v>
      </c>
      <c r="M26" s="378">
        <v>2.1899999999999999E-2</v>
      </c>
      <c r="N26" s="379">
        <v>2.24E-2</v>
      </c>
      <c r="O26" s="378">
        <v>2.2200000000000001E-2</v>
      </c>
      <c r="P26" s="380">
        <v>2.2100000000000002E-2</v>
      </c>
    </row>
    <row r="27" spans="1:16" ht="3.65" customHeight="1" thickBot="1">
      <c r="A27" s="332"/>
      <c r="B27" s="333"/>
      <c r="C27" s="333"/>
      <c r="D27" s="333"/>
      <c r="E27" s="333"/>
      <c r="F27" s="333"/>
      <c r="G27" s="333"/>
      <c r="H27" s="333"/>
      <c r="I27" s="333"/>
      <c r="J27" s="333"/>
      <c r="K27" s="333"/>
      <c r="L27" s="333"/>
      <c r="M27" s="333"/>
      <c r="N27" s="333"/>
      <c r="O27" s="333"/>
      <c r="P27" s="333"/>
    </row>
    <row r="28" spans="1:16" ht="10.5" customHeight="1" thickBot="1">
      <c r="A28" s="381" t="s">
        <v>189</v>
      </c>
      <c r="B28" s="335"/>
      <c r="C28" s="336"/>
      <c r="D28" s="336"/>
      <c r="E28" s="336"/>
      <c r="F28" s="336"/>
      <c r="G28" s="382"/>
      <c r="H28" s="382"/>
      <c r="I28" s="382"/>
      <c r="J28" s="382"/>
      <c r="K28" s="382"/>
      <c r="L28" s="382"/>
      <c r="M28" s="383"/>
      <c r="N28" s="383"/>
      <c r="O28" s="383"/>
      <c r="P28" s="383"/>
    </row>
    <row r="29" spans="1:16" ht="9.65" customHeight="1">
      <c r="A29" s="340" t="s">
        <v>190</v>
      </c>
      <c r="B29" s="384">
        <v>988957</v>
      </c>
      <c r="C29" s="385">
        <v>938997</v>
      </c>
      <c r="D29" s="385">
        <v>899198</v>
      </c>
      <c r="E29" s="384">
        <v>874360</v>
      </c>
      <c r="F29" s="385">
        <v>817718</v>
      </c>
      <c r="G29" s="385">
        <v>825523</v>
      </c>
      <c r="H29" s="386">
        <v>820125</v>
      </c>
      <c r="I29" s="384">
        <v>766082</v>
      </c>
      <c r="J29" s="385">
        <v>746295</v>
      </c>
      <c r="K29" s="385">
        <v>691554</v>
      </c>
      <c r="L29" s="386">
        <v>712488</v>
      </c>
      <c r="M29" s="387"/>
      <c r="N29" s="388"/>
      <c r="O29" s="383"/>
      <c r="P29" s="383"/>
    </row>
    <row r="30" spans="1:16" ht="9.65" customHeight="1">
      <c r="A30" s="376" t="s">
        <v>191</v>
      </c>
      <c r="B30" s="318"/>
      <c r="C30" s="316"/>
      <c r="D30" s="317"/>
      <c r="E30" s="318"/>
      <c r="F30" s="316"/>
      <c r="G30" s="316"/>
      <c r="H30" s="319"/>
      <c r="I30" s="318"/>
      <c r="J30" s="316"/>
      <c r="K30" s="316"/>
      <c r="L30" s="319"/>
      <c r="M30" s="387"/>
      <c r="N30" s="388"/>
      <c r="O30" s="383"/>
      <c r="P30" s="383"/>
    </row>
    <row r="31" spans="1:16" ht="9.65" customHeight="1">
      <c r="A31" s="371" t="s">
        <v>192</v>
      </c>
      <c r="B31" s="321">
        <v>140615</v>
      </c>
      <c r="C31" s="317">
        <v>132831</v>
      </c>
      <c r="D31" s="317">
        <v>125884</v>
      </c>
      <c r="E31" s="321">
        <v>122864</v>
      </c>
      <c r="F31" s="317">
        <v>115653</v>
      </c>
      <c r="G31" s="317">
        <v>107168</v>
      </c>
      <c r="H31" s="322">
        <v>100932</v>
      </c>
      <c r="I31" s="321">
        <v>95297</v>
      </c>
      <c r="J31" s="317">
        <v>91288</v>
      </c>
      <c r="K31" s="317">
        <v>84047</v>
      </c>
      <c r="L31" s="322">
        <v>79641</v>
      </c>
      <c r="M31" s="387"/>
      <c r="N31" s="388"/>
      <c r="O31" s="383"/>
      <c r="P31" s="383"/>
    </row>
    <row r="32" spans="1:16" ht="9.65" customHeight="1">
      <c r="A32" s="389" t="s">
        <v>193</v>
      </c>
      <c r="B32" s="358">
        <v>76723</v>
      </c>
      <c r="C32" s="358">
        <v>74102</v>
      </c>
      <c r="D32" s="358">
        <v>72239</v>
      </c>
      <c r="E32" s="357">
        <v>71603</v>
      </c>
      <c r="F32" s="358">
        <v>67529</v>
      </c>
      <c r="G32" s="358">
        <v>63301</v>
      </c>
      <c r="H32" s="359">
        <v>64570</v>
      </c>
      <c r="I32" s="357">
        <v>60603</v>
      </c>
      <c r="J32" s="358">
        <v>58951</v>
      </c>
      <c r="K32" s="358">
        <v>54801</v>
      </c>
      <c r="L32" s="359">
        <v>53181</v>
      </c>
      <c r="M32" s="387"/>
      <c r="N32" s="388"/>
      <c r="O32" s="383"/>
      <c r="P32" s="383"/>
    </row>
    <row r="33" spans="1:16" ht="9.65" customHeight="1" thickBot="1">
      <c r="A33" s="390"/>
      <c r="B33" s="391">
        <v>217338</v>
      </c>
      <c r="C33" s="392">
        <v>206933</v>
      </c>
      <c r="D33" s="392">
        <v>198123</v>
      </c>
      <c r="E33" s="391">
        <v>194467</v>
      </c>
      <c r="F33" s="392">
        <v>183182</v>
      </c>
      <c r="G33" s="392">
        <v>170469</v>
      </c>
      <c r="H33" s="393">
        <v>165502</v>
      </c>
      <c r="I33" s="391">
        <v>155900</v>
      </c>
      <c r="J33" s="392">
        <v>150239</v>
      </c>
      <c r="K33" s="392">
        <v>138848</v>
      </c>
      <c r="L33" s="393">
        <v>132822</v>
      </c>
      <c r="M33" s="387"/>
      <c r="N33" s="388"/>
      <c r="O33" s="383"/>
      <c r="P33" s="383"/>
    </row>
    <row r="34" spans="1:16" ht="3.65" customHeight="1" thickBot="1">
      <c r="A34" s="394"/>
      <c r="B34" s="395"/>
      <c r="C34" s="395"/>
      <c r="D34" s="395"/>
      <c r="E34" s="395"/>
      <c r="F34" s="395"/>
      <c r="G34" s="395"/>
      <c r="H34" s="395"/>
      <c r="I34" s="395"/>
      <c r="J34" s="395"/>
      <c r="K34" s="395"/>
      <c r="L34" s="395"/>
      <c r="M34" s="395"/>
      <c r="N34" s="395"/>
      <c r="O34" s="395"/>
      <c r="P34" s="395"/>
    </row>
    <row r="35" spans="1:16" ht="9.65" customHeight="1" thickBot="1">
      <c r="A35" s="381" t="s">
        <v>194</v>
      </c>
      <c r="B35" s="396"/>
      <c r="C35" s="394"/>
      <c r="D35" s="394"/>
      <c r="E35" s="394"/>
      <c r="F35" s="394"/>
      <c r="G35" s="394"/>
      <c r="H35" s="394"/>
      <c r="I35" s="394"/>
      <c r="J35" s="394"/>
      <c r="K35" s="394"/>
      <c r="L35" s="394"/>
      <c r="M35" s="395"/>
      <c r="N35" s="395"/>
      <c r="O35" s="395"/>
      <c r="P35" s="395"/>
    </row>
    <row r="36" spans="1:16" ht="9.65" customHeight="1">
      <c r="A36" s="397" t="s">
        <v>195</v>
      </c>
      <c r="B36" s="384">
        <v>938997</v>
      </c>
      <c r="C36" s="385">
        <v>899198</v>
      </c>
      <c r="D36" s="385">
        <v>874360</v>
      </c>
      <c r="E36" s="384">
        <v>817718</v>
      </c>
      <c r="F36" s="385">
        <v>825523</v>
      </c>
      <c r="G36" s="385">
        <v>820125</v>
      </c>
      <c r="H36" s="386">
        <v>766082</v>
      </c>
      <c r="I36" s="384">
        <v>746295</v>
      </c>
      <c r="J36" s="385">
        <v>691554</v>
      </c>
      <c r="K36" s="385">
        <v>712488</v>
      </c>
      <c r="L36" s="386">
        <v>652631</v>
      </c>
      <c r="M36" s="398"/>
      <c r="N36" s="395"/>
      <c r="O36" s="395"/>
      <c r="P36" s="395"/>
    </row>
    <row r="37" spans="1:16" ht="9.65" customHeight="1">
      <c r="A37" s="399" t="s">
        <v>196</v>
      </c>
      <c r="B37" s="321">
        <v>6528</v>
      </c>
      <c r="C37" s="317">
        <v>6329</v>
      </c>
      <c r="D37" s="317">
        <v>7323</v>
      </c>
      <c r="E37" s="321">
        <v>5281</v>
      </c>
      <c r="F37" s="317">
        <v>-61391</v>
      </c>
      <c r="G37" s="317">
        <v>34344</v>
      </c>
      <c r="H37" s="322">
        <v>14139</v>
      </c>
      <c r="I37" s="321">
        <v>-58</v>
      </c>
      <c r="J37" s="317">
        <v>14224</v>
      </c>
      <c r="K37" s="317">
        <v>-37523</v>
      </c>
      <c r="L37" s="322">
        <v>5878</v>
      </c>
      <c r="M37" s="398"/>
      <c r="N37" s="395"/>
      <c r="O37" s="395"/>
      <c r="P37" s="395"/>
    </row>
    <row r="38" spans="1:16" ht="9.65" customHeight="1">
      <c r="A38" s="400" t="s">
        <v>197</v>
      </c>
      <c r="B38" s="358">
        <v>43432</v>
      </c>
      <c r="C38" s="358">
        <v>33470</v>
      </c>
      <c r="D38" s="358">
        <v>17515</v>
      </c>
      <c r="E38" s="357">
        <v>51361</v>
      </c>
      <c r="F38" s="358">
        <v>53586</v>
      </c>
      <c r="G38" s="358">
        <v>-28946</v>
      </c>
      <c r="H38" s="359">
        <v>39904</v>
      </c>
      <c r="I38" s="357">
        <v>19845</v>
      </c>
      <c r="J38" s="358">
        <v>40517</v>
      </c>
      <c r="K38" s="358">
        <v>16589</v>
      </c>
      <c r="L38" s="359">
        <v>53979</v>
      </c>
      <c r="M38" s="398"/>
      <c r="N38" s="395"/>
      <c r="O38" s="395"/>
      <c r="P38" s="395"/>
    </row>
    <row r="39" spans="1:16" ht="9.65" customHeight="1" thickBot="1">
      <c r="A39" s="401" t="s">
        <v>198</v>
      </c>
      <c r="B39" s="391">
        <v>988957</v>
      </c>
      <c r="C39" s="392">
        <v>938997</v>
      </c>
      <c r="D39" s="392">
        <v>899198</v>
      </c>
      <c r="E39" s="391">
        <v>874360</v>
      </c>
      <c r="F39" s="392">
        <v>817718</v>
      </c>
      <c r="G39" s="392">
        <v>825523</v>
      </c>
      <c r="H39" s="393">
        <v>820125</v>
      </c>
      <c r="I39" s="391">
        <v>766082</v>
      </c>
      <c r="J39" s="392">
        <v>746295</v>
      </c>
      <c r="K39" s="392">
        <v>691554</v>
      </c>
      <c r="L39" s="393">
        <v>712488</v>
      </c>
      <c r="M39" s="398"/>
      <c r="N39" s="395"/>
      <c r="O39" s="395"/>
      <c r="P39" s="395"/>
    </row>
    <row r="40" spans="1:16" ht="3.65" customHeight="1" thickBot="1">
      <c r="A40" s="402"/>
      <c r="B40" s="403"/>
      <c r="C40" s="403"/>
      <c r="D40" s="403"/>
      <c r="E40" s="403"/>
      <c r="F40" s="403"/>
      <c r="G40" s="403"/>
      <c r="H40" s="403"/>
      <c r="I40" s="403"/>
      <c r="J40" s="403"/>
      <c r="K40" s="403"/>
      <c r="L40" s="403"/>
      <c r="M40" s="395"/>
      <c r="N40" s="395"/>
      <c r="O40" s="395"/>
      <c r="P40" s="395"/>
    </row>
    <row r="41" spans="1:16" ht="9.65" customHeight="1" thickBot="1">
      <c r="A41" s="381" t="s">
        <v>199</v>
      </c>
      <c r="B41" s="396"/>
      <c r="C41" s="394"/>
      <c r="D41" s="394"/>
      <c r="E41" s="394"/>
      <c r="F41" s="394"/>
      <c r="G41" s="394"/>
      <c r="H41" s="394"/>
      <c r="I41" s="394"/>
      <c r="J41" s="394"/>
      <c r="K41" s="394"/>
      <c r="L41" s="394"/>
      <c r="M41" s="395"/>
      <c r="N41" s="395"/>
      <c r="O41" s="395"/>
      <c r="P41" s="395"/>
    </row>
    <row r="42" spans="1:16" ht="9.65" customHeight="1">
      <c r="A42" s="397" t="s">
        <v>195</v>
      </c>
      <c r="B42" s="384">
        <v>206933</v>
      </c>
      <c r="C42" s="385">
        <v>198123</v>
      </c>
      <c r="D42" s="385">
        <v>194467</v>
      </c>
      <c r="E42" s="384">
        <v>183182</v>
      </c>
      <c r="F42" s="385">
        <v>170469</v>
      </c>
      <c r="G42" s="385">
        <v>165502</v>
      </c>
      <c r="H42" s="386">
        <v>155900</v>
      </c>
      <c r="I42" s="384">
        <v>150239</v>
      </c>
      <c r="J42" s="385">
        <v>138848</v>
      </c>
      <c r="K42" s="385">
        <v>132822</v>
      </c>
      <c r="L42" s="386">
        <v>120858</v>
      </c>
      <c r="M42" s="398"/>
      <c r="N42" s="395"/>
      <c r="O42" s="395"/>
      <c r="P42" s="395"/>
    </row>
    <row r="43" spans="1:16" ht="9.65" customHeight="1">
      <c r="A43" s="399" t="s">
        <v>196</v>
      </c>
      <c r="B43" s="321">
        <v>2011</v>
      </c>
      <c r="C43" s="317">
        <v>2579</v>
      </c>
      <c r="D43" s="317">
        <v>2192</v>
      </c>
      <c r="E43" s="321">
        <v>2006</v>
      </c>
      <c r="F43" s="317">
        <v>3198</v>
      </c>
      <c r="G43" s="317">
        <v>10645</v>
      </c>
      <c r="H43" s="322">
        <v>2604</v>
      </c>
      <c r="I43" s="321">
        <v>2623</v>
      </c>
      <c r="J43" s="317">
        <v>3051</v>
      </c>
      <c r="K43" s="317">
        <v>2498</v>
      </c>
      <c r="L43" s="322">
        <v>2567</v>
      </c>
      <c r="M43" s="398"/>
      <c r="N43" s="395"/>
      <c r="O43" s="395"/>
      <c r="P43" s="395"/>
    </row>
    <row r="44" spans="1:16" ht="9.65" customHeight="1">
      <c r="A44" s="400" t="s">
        <v>197</v>
      </c>
      <c r="B44" s="358">
        <v>8394</v>
      </c>
      <c r="C44" s="358">
        <v>6231</v>
      </c>
      <c r="D44" s="358">
        <v>1464</v>
      </c>
      <c r="E44" s="357">
        <v>9279</v>
      </c>
      <c r="F44" s="358">
        <v>9515</v>
      </c>
      <c r="G44" s="358">
        <v>-5678</v>
      </c>
      <c r="H44" s="359">
        <v>6998</v>
      </c>
      <c r="I44" s="357">
        <v>3038</v>
      </c>
      <c r="J44" s="358">
        <v>8340</v>
      </c>
      <c r="K44" s="358">
        <v>3528</v>
      </c>
      <c r="L44" s="359">
        <v>9397</v>
      </c>
      <c r="M44" s="398"/>
      <c r="N44" s="395"/>
      <c r="O44" s="395"/>
      <c r="P44" s="395"/>
    </row>
    <row r="45" spans="1:16" ht="9.65" customHeight="1" thickBot="1">
      <c r="A45" s="401" t="s">
        <v>198</v>
      </c>
      <c r="B45" s="391">
        <v>217338</v>
      </c>
      <c r="C45" s="392">
        <v>206933</v>
      </c>
      <c r="D45" s="392">
        <v>198123</v>
      </c>
      <c r="E45" s="391">
        <v>194467</v>
      </c>
      <c r="F45" s="392">
        <v>183182</v>
      </c>
      <c r="G45" s="392">
        <v>170469</v>
      </c>
      <c r="H45" s="393">
        <v>165502</v>
      </c>
      <c r="I45" s="391">
        <v>155900</v>
      </c>
      <c r="J45" s="392">
        <v>150239</v>
      </c>
      <c r="K45" s="392">
        <v>138848</v>
      </c>
      <c r="L45" s="393">
        <v>132822</v>
      </c>
      <c r="M45" s="398"/>
      <c r="N45" s="395"/>
      <c r="O45" s="395"/>
      <c r="P45" s="395"/>
    </row>
    <row r="46" spans="1:16" ht="7.5" customHeight="1">
      <c r="A46" s="1987" t="s">
        <v>200</v>
      </c>
      <c r="B46" s="1987" t="s">
        <v>0</v>
      </c>
      <c r="C46" s="1987" t="s">
        <v>0</v>
      </c>
      <c r="D46" s="1987" t="s">
        <v>0</v>
      </c>
      <c r="E46" s="1987" t="s">
        <v>0</v>
      </c>
      <c r="F46" s="1987" t="s">
        <v>0</v>
      </c>
      <c r="G46" s="1987" t="s">
        <v>0</v>
      </c>
      <c r="H46" s="1987" t="s">
        <v>0</v>
      </c>
      <c r="I46" s="1987" t="s">
        <v>0</v>
      </c>
      <c r="J46" s="1987" t="s">
        <v>0</v>
      </c>
      <c r="K46" s="1987" t="s">
        <v>0</v>
      </c>
      <c r="L46" s="1987" t="s">
        <v>0</v>
      </c>
      <c r="M46" s="1988" t="s">
        <v>0</v>
      </c>
      <c r="N46" s="1988" t="s">
        <v>0</v>
      </c>
      <c r="O46" s="1988" t="s">
        <v>0</v>
      </c>
      <c r="P46" s="1988" t="s">
        <v>0</v>
      </c>
    </row>
    <row r="47" spans="1:16" ht="7.5" customHeight="1">
      <c r="A47" s="1988" t="s">
        <v>201</v>
      </c>
      <c r="B47" s="1988" t="s">
        <v>0</v>
      </c>
      <c r="C47" s="1988" t="s">
        <v>0</v>
      </c>
      <c r="D47" s="1988" t="s">
        <v>0</v>
      </c>
      <c r="E47" s="1988" t="s">
        <v>0</v>
      </c>
      <c r="F47" s="1988" t="s">
        <v>0</v>
      </c>
      <c r="G47" s="1988" t="s">
        <v>0</v>
      </c>
      <c r="H47" s="1988" t="s">
        <v>0</v>
      </c>
      <c r="I47" s="1988" t="s">
        <v>0</v>
      </c>
      <c r="J47" s="1988" t="s">
        <v>0</v>
      </c>
      <c r="K47" s="1988" t="s">
        <v>0</v>
      </c>
      <c r="L47" s="1988" t="s">
        <v>0</v>
      </c>
      <c r="M47" s="1988" t="s">
        <v>0</v>
      </c>
      <c r="N47" s="1988" t="s">
        <v>0</v>
      </c>
      <c r="O47" s="404"/>
      <c r="P47" s="404"/>
    </row>
    <row r="48" spans="1:16" ht="7.5" customHeight="1">
      <c r="A48" s="1988" t="s">
        <v>202</v>
      </c>
      <c r="B48" s="1988" t="s">
        <v>0</v>
      </c>
      <c r="C48" s="1988" t="s">
        <v>0</v>
      </c>
      <c r="D48" s="1988" t="s">
        <v>0</v>
      </c>
      <c r="E48" s="1988" t="s">
        <v>0</v>
      </c>
      <c r="F48" s="1988" t="s">
        <v>0</v>
      </c>
      <c r="G48" s="1988" t="s">
        <v>0</v>
      </c>
      <c r="H48" s="1988" t="s">
        <v>0</v>
      </c>
      <c r="I48" s="1988" t="s">
        <v>0</v>
      </c>
      <c r="J48" s="1988" t="s">
        <v>0</v>
      </c>
      <c r="K48" s="1988" t="s">
        <v>0</v>
      </c>
      <c r="L48" s="1988" t="s">
        <v>0</v>
      </c>
      <c r="M48" s="1988" t="s">
        <v>0</v>
      </c>
      <c r="N48" s="1988" t="s">
        <v>0</v>
      </c>
      <c r="O48" s="1988" t="s">
        <v>0</v>
      </c>
      <c r="P48" s="1988" t="s">
        <v>0</v>
      </c>
    </row>
    <row r="49" spans="1:16" ht="6.75" customHeight="1">
      <c r="A49" s="1989" t="s">
        <v>203</v>
      </c>
      <c r="B49" s="1989" t="s">
        <v>0</v>
      </c>
      <c r="C49" s="1989" t="s">
        <v>0</v>
      </c>
      <c r="D49" s="1989" t="s">
        <v>0</v>
      </c>
      <c r="E49" s="1989" t="s">
        <v>0</v>
      </c>
      <c r="F49" s="1989" t="s">
        <v>0</v>
      </c>
      <c r="G49" s="1989" t="s">
        <v>0</v>
      </c>
      <c r="H49" s="1989" t="s">
        <v>0</v>
      </c>
      <c r="I49" s="1989" t="s">
        <v>0</v>
      </c>
      <c r="J49" s="1989" t="s">
        <v>0</v>
      </c>
      <c r="K49" s="1989" t="s">
        <v>0</v>
      </c>
      <c r="L49" s="1989" t="s">
        <v>0</v>
      </c>
      <c r="M49" s="1989" t="s">
        <v>0</v>
      </c>
      <c r="N49" s="1989" t="s">
        <v>0</v>
      </c>
      <c r="O49" s="1989" t="s">
        <v>0</v>
      </c>
      <c r="P49" s="1989" t="s">
        <v>0</v>
      </c>
    </row>
    <row r="50" spans="1:16" ht="12.75" customHeight="1">
      <c r="A50" s="1989" t="s">
        <v>204</v>
      </c>
      <c r="B50" s="1989" t="s">
        <v>0</v>
      </c>
      <c r="C50" s="1989" t="s">
        <v>0</v>
      </c>
      <c r="D50" s="1989" t="s">
        <v>0</v>
      </c>
      <c r="E50" s="1989" t="s">
        <v>0</v>
      </c>
      <c r="F50" s="1989" t="s">
        <v>0</v>
      </c>
      <c r="G50" s="1989" t="s">
        <v>0</v>
      </c>
      <c r="H50" s="1989" t="s">
        <v>0</v>
      </c>
      <c r="I50" s="1989" t="s">
        <v>0</v>
      </c>
      <c r="J50" s="1989" t="s">
        <v>0</v>
      </c>
      <c r="K50" s="1989" t="s">
        <v>0</v>
      </c>
      <c r="L50" s="1989" t="s">
        <v>0</v>
      </c>
      <c r="M50" s="1989" t="s">
        <v>0</v>
      </c>
      <c r="N50" s="1989" t="s">
        <v>0</v>
      </c>
      <c r="O50" s="1989" t="s">
        <v>0</v>
      </c>
      <c r="P50" s="1989" t="s">
        <v>0</v>
      </c>
    </row>
    <row r="51" spans="1:16" ht="15.75" customHeight="1">
      <c r="A51" s="1985" t="s">
        <v>205</v>
      </c>
      <c r="B51" s="1986" t="s">
        <v>0</v>
      </c>
      <c r="C51" s="1986" t="s">
        <v>0</v>
      </c>
      <c r="D51" s="1986" t="s">
        <v>0</v>
      </c>
      <c r="E51" s="1986" t="s">
        <v>0</v>
      </c>
      <c r="F51" s="1986" t="s">
        <v>0</v>
      </c>
      <c r="G51" s="1986" t="s">
        <v>0</v>
      </c>
      <c r="H51" s="1986" t="s">
        <v>0</v>
      </c>
      <c r="I51" s="1986" t="s">
        <v>0</v>
      </c>
      <c r="J51" s="1986" t="s">
        <v>0</v>
      </c>
      <c r="K51" s="1986" t="s">
        <v>0</v>
      </c>
      <c r="L51" s="1986" t="s">
        <v>0</v>
      </c>
      <c r="M51" s="1986" t="s">
        <v>0</v>
      </c>
      <c r="N51" s="1986" t="s">
        <v>0</v>
      </c>
      <c r="O51" s="1986" t="s">
        <v>0</v>
      </c>
      <c r="P51" s="1986" t="s">
        <v>0</v>
      </c>
    </row>
  </sheetData>
  <mergeCells count="13">
    <mergeCell ref="A51:P51"/>
    <mergeCell ref="A46:P46"/>
    <mergeCell ref="A47:N47"/>
    <mergeCell ref="A48:P48"/>
    <mergeCell ref="A49:P49"/>
    <mergeCell ref="A50:P50"/>
    <mergeCell ref="A1:P1"/>
    <mergeCell ref="A2:E2"/>
    <mergeCell ref="B3:D3"/>
    <mergeCell ref="E3:H3"/>
    <mergeCell ref="I3:L3"/>
    <mergeCell ref="M3:N3"/>
    <mergeCell ref="O3:P3"/>
  </mergeCells>
  <pageMargins left="0.7" right="0.7" top="0.75" bottom="0.75" header="0.3" footer="0.3"/>
  <pageSetup orientation="portrait" horizontalDpi="72" verticalDpi="7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C6C356C-0BB8-4F16-AF57-ACBA5CC8B9A8}">
  <sheetPr codeName="Feuil8"/>
  <dimension ref="A1:P54"/>
  <sheetViews>
    <sheetView zoomScale="130" zoomScaleNormal="130" workbookViewId="0">
      <selection sqref="A1:P1"/>
    </sheetView>
  </sheetViews>
  <sheetFormatPr baseColWidth="10" defaultColWidth="9.08984375" defaultRowHeight="12.5"/>
  <cols>
    <col min="1" max="1" width="52" customWidth="1"/>
    <col min="2" max="8" width="5.7265625" customWidth="1"/>
    <col min="9" max="9" width="5.6328125" customWidth="1"/>
    <col min="10" max="10" width="5.7265625" customWidth="1"/>
    <col min="11" max="12" width="5.6328125" customWidth="1"/>
    <col min="13" max="13" width="5.7265625" customWidth="1"/>
    <col min="14" max="14" width="5.81640625" customWidth="1"/>
    <col min="15" max="15" width="6" customWidth="1"/>
    <col min="16" max="16" width="5.6328125" customWidth="1"/>
  </cols>
  <sheetData>
    <row r="1" spans="1:16" ht="22.5" customHeight="1">
      <c r="A1" s="1885" t="s">
        <v>206</v>
      </c>
      <c r="B1" s="1990" t="s">
        <v>0</v>
      </c>
      <c r="C1" s="1990" t="s">
        <v>0</v>
      </c>
      <c r="D1" s="1990" t="s">
        <v>0</v>
      </c>
      <c r="E1" s="1990" t="s">
        <v>0</v>
      </c>
      <c r="F1" s="1990" t="s">
        <v>0</v>
      </c>
      <c r="G1" s="1990" t="s">
        <v>0</v>
      </c>
      <c r="H1" s="1990" t="s">
        <v>0</v>
      </c>
      <c r="I1" s="1990" t="s">
        <v>0</v>
      </c>
      <c r="J1" s="1990" t="s">
        <v>0</v>
      </c>
      <c r="K1" s="1990" t="s">
        <v>0</v>
      </c>
      <c r="L1" s="1990" t="s">
        <v>0</v>
      </c>
      <c r="M1" s="1990" t="s">
        <v>0</v>
      </c>
      <c r="N1" s="1990" t="s">
        <v>0</v>
      </c>
      <c r="O1" s="1990" t="s">
        <v>0</v>
      </c>
      <c r="P1" s="1990" t="s">
        <v>0</v>
      </c>
    </row>
    <row r="2" spans="1:16" ht="13.5" customHeight="1" thickBot="1">
      <c r="A2" s="22" t="s">
        <v>819</v>
      </c>
      <c r="B2" s="299"/>
      <c r="C2" s="299"/>
      <c r="D2" s="299"/>
      <c r="E2" s="299"/>
      <c r="F2" s="299"/>
      <c r="G2" s="299"/>
      <c r="H2" s="299"/>
      <c r="I2" s="299"/>
      <c r="J2" s="299"/>
      <c r="K2" s="299"/>
      <c r="L2" s="299"/>
      <c r="M2" s="299"/>
      <c r="N2" s="299"/>
      <c r="O2" s="299"/>
      <c r="P2" s="299"/>
    </row>
    <row r="3" spans="1:16" ht="9.75" customHeight="1" thickBot="1">
      <c r="A3" s="405"/>
      <c r="B3" s="1927">
        <v>2026</v>
      </c>
      <c r="C3" s="1927" t="s">
        <v>0</v>
      </c>
      <c r="D3" s="1927" t="s">
        <v>0</v>
      </c>
      <c r="E3" s="1928">
        <v>2025</v>
      </c>
      <c r="F3" s="1927" t="s">
        <v>0</v>
      </c>
      <c r="G3" s="1927" t="s">
        <v>0</v>
      </c>
      <c r="H3" s="1929" t="s">
        <v>0</v>
      </c>
      <c r="I3" s="1928">
        <v>2024</v>
      </c>
      <c r="J3" s="1927" t="s">
        <v>0</v>
      </c>
      <c r="K3" s="1927" t="s">
        <v>0</v>
      </c>
      <c r="L3" s="1929" t="s">
        <v>0</v>
      </c>
      <c r="M3" s="1928" t="s">
        <v>900</v>
      </c>
      <c r="N3" s="1927" t="s">
        <v>0</v>
      </c>
      <c r="O3" s="1928" t="s">
        <v>901</v>
      </c>
      <c r="P3" s="1929" t="s">
        <v>0</v>
      </c>
    </row>
    <row r="4" spans="1:16" ht="12" customHeight="1" thickBot="1">
      <c r="A4" s="406" t="s">
        <v>328</v>
      </c>
      <c r="B4" s="143" t="s">
        <v>954</v>
      </c>
      <c r="C4" s="144" t="s">
        <v>955</v>
      </c>
      <c r="D4" s="407" t="s">
        <v>956</v>
      </c>
      <c r="E4" s="408" t="s">
        <v>964</v>
      </c>
      <c r="F4" s="409" t="s">
        <v>954</v>
      </c>
      <c r="G4" s="409" t="s">
        <v>955</v>
      </c>
      <c r="H4" s="410" t="s">
        <v>956</v>
      </c>
      <c r="I4" s="408" t="s">
        <v>964</v>
      </c>
      <c r="J4" s="409" t="s">
        <v>954</v>
      </c>
      <c r="K4" s="409" t="s">
        <v>955</v>
      </c>
      <c r="L4" s="410" t="s">
        <v>956</v>
      </c>
      <c r="M4" s="408">
        <v>2026</v>
      </c>
      <c r="N4" s="145">
        <v>2025</v>
      </c>
      <c r="O4" s="408">
        <v>2025</v>
      </c>
      <c r="P4" s="410">
        <v>2024</v>
      </c>
    </row>
    <row r="5" spans="1:16" ht="9" customHeight="1">
      <c r="A5" s="411" t="s">
        <v>501</v>
      </c>
      <c r="B5" s="412">
        <v>1250</v>
      </c>
      <c r="C5" s="413">
        <v>1212</v>
      </c>
      <c r="D5" s="414">
        <v>1240</v>
      </c>
      <c r="E5" s="412">
        <v>1205</v>
      </c>
      <c r="F5" s="413">
        <v>1180</v>
      </c>
      <c r="G5" s="413">
        <v>1146</v>
      </c>
      <c r="H5" s="414">
        <v>944</v>
      </c>
      <c r="I5" s="412">
        <v>934</v>
      </c>
      <c r="J5" s="413">
        <v>913</v>
      </c>
      <c r="K5" s="413">
        <v>870</v>
      </c>
      <c r="L5" s="414">
        <v>870</v>
      </c>
      <c r="M5" s="412">
        <v>3702</v>
      </c>
      <c r="N5" s="413">
        <v>3270</v>
      </c>
      <c r="O5" s="412">
        <v>4475</v>
      </c>
      <c r="P5" s="414">
        <v>3587</v>
      </c>
    </row>
    <row r="6" spans="1:16" ht="9" customHeight="1">
      <c r="A6" s="415" t="s">
        <v>502</v>
      </c>
      <c r="B6" s="416">
        <v>296</v>
      </c>
      <c r="C6" s="417">
        <v>276</v>
      </c>
      <c r="D6" s="418">
        <v>288</v>
      </c>
      <c r="E6" s="416">
        <v>277</v>
      </c>
      <c r="F6" s="417">
        <v>269</v>
      </c>
      <c r="G6" s="417">
        <v>270</v>
      </c>
      <c r="H6" s="418">
        <v>260</v>
      </c>
      <c r="I6" s="416">
        <v>256</v>
      </c>
      <c r="J6" s="417">
        <v>285</v>
      </c>
      <c r="K6" s="417">
        <v>261</v>
      </c>
      <c r="L6" s="418">
        <v>284</v>
      </c>
      <c r="M6" s="416">
        <v>860</v>
      </c>
      <c r="N6" s="417">
        <v>799</v>
      </c>
      <c r="O6" s="416">
        <v>1076</v>
      </c>
      <c r="P6" s="418">
        <v>1086</v>
      </c>
    </row>
    <row r="7" spans="1:16" ht="9.75" customHeight="1">
      <c r="A7" s="419" t="s">
        <v>207</v>
      </c>
      <c r="B7" s="420">
        <v>1546</v>
      </c>
      <c r="C7" s="420">
        <v>1488</v>
      </c>
      <c r="D7" s="421">
        <v>1528</v>
      </c>
      <c r="E7" s="422">
        <v>1482</v>
      </c>
      <c r="F7" s="420">
        <v>1449</v>
      </c>
      <c r="G7" s="420">
        <v>1416</v>
      </c>
      <c r="H7" s="421">
        <v>1204</v>
      </c>
      <c r="I7" s="422">
        <v>1190</v>
      </c>
      <c r="J7" s="420">
        <v>1198</v>
      </c>
      <c r="K7" s="420">
        <v>1131</v>
      </c>
      <c r="L7" s="421">
        <v>1154</v>
      </c>
      <c r="M7" s="422">
        <v>4562</v>
      </c>
      <c r="N7" s="420">
        <v>4069</v>
      </c>
      <c r="O7" s="422">
        <v>5551</v>
      </c>
      <c r="P7" s="421">
        <v>4673</v>
      </c>
    </row>
    <row r="8" spans="1:16" ht="9" customHeight="1">
      <c r="A8" s="415" t="s">
        <v>208</v>
      </c>
      <c r="B8" s="416">
        <v>848</v>
      </c>
      <c r="C8" s="417">
        <v>829</v>
      </c>
      <c r="D8" s="418">
        <v>800</v>
      </c>
      <c r="E8" s="416">
        <v>897</v>
      </c>
      <c r="F8" s="417">
        <v>805</v>
      </c>
      <c r="G8" s="417">
        <v>804</v>
      </c>
      <c r="H8" s="418">
        <v>641</v>
      </c>
      <c r="I8" s="416">
        <v>644</v>
      </c>
      <c r="J8" s="417">
        <v>615</v>
      </c>
      <c r="K8" s="417">
        <v>612</v>
      </c>
      <c r="L8" s="418">
        <v>615</v>
      </c>
      <c r="M8" s="416">
        <v>2477</v>
      </c>
      <c r="N8" s="417">
        <v>2250</v>
      </c>
      <c r="O8" s="416">
        <v>3147</v>
      </c>
      <c r="P8" s="418">
        <v>2486</v>
      </c>
    </row>
    <row r="9" spans="1:16" ht="9" customHeight="1">
      <c r="A9" s="423" t="s">
        <v>209</v>
      </c>
      <c r="B9" s="424">
        <v>698</v>
      </c>
      <c r="C9" s="425">
        <v>659</v>
      </c>
      <c r="D9" s="426">
        <v>728</v>
      </c>
      <c r="E9" s="424">
        <v>585</v>
      </c>
      <c r="F9" s="425">
        <v>644</v>
      </c>
      <c r="G9" s="425">
        <v>612</v>
      </c>
      <c r="H9" s="426">
        <v>563</v>
      </c>
      <c r="I9" s="424">
        <v>546</v>
      </c>
      <c r="J9" s="425">
        <v>583</v>
      </c>
      <c r="K9" s="425">
        <v>519</v>
      </c>
      <c r="L9" s="426">
        <v>539</v>
      </c>
      <c r="M9" s="424">
        <v>2085</v>
      </c>
      <c r="N9" s="425">
        <v>1819</v>
      </c>
      <c r="O9" s="424">
        <v>2404</v>
      </c>
      <c r="P9" s="426">
        <v>2187</v>
      </c>
    </row>
    <row r="10" spans="1:16" ht="9" customHeight="1">
      <c r="A10" s="427" t="s">
        <v>210</v>
      </c>
      <c r="B10" s="428">
        <v>129</v>
      </c>
      <c r="C10" s="428">
        <v>154</v>
      </c>
      <c r="D10" s="429">
        <v>140</v>
      </c>
      <c r="E10" s="430">
        <v>146</v>
      </c>
      <c r="F10" s="428">
        <v>115</v>
      </c>
      <c r="G10" s="428">
        <v>124</v>
      </c>
      <c r="H10" s="429">
        <v>136</v>
      </c>
      <c r="I10" s="430">
        <v>77</v>
      </c>
      <c r="J10" s="428">
        <v>66</v>
      </c>
      <c r="K10" s="428">
        <v>89</v>
      </c>
      <c r="L10" s="429">
        <v>70</v>
      </c>
      <c r="M10" s="430">
        <v>423</v>
      </c>
      <c r="N10" s="428">
        <v>375</v>
      </c>
      <c r="O10" s="430">
        <v>521</v>
      </c>
      <c r="P10" s="429">
        <v>302</v>
      </c>
    </row>
    <row r="11" spans="1:16" ht="9" customHeight="1">
      <c r="A11" s="431" t="s">
        <v>211</v>
      </c>
      <c r="B11" s="432">
        <v>-12</v>
      </c>
      <c r="C11" s="433">
        <v>15</v>
      </c>
      <c r="D11" s="434">
        <v>-1</v>
      </c>
      <c r="E11" s="432">
        <v>0</v>
      </c>
      <c r="F11" s="433">
        <v>19</v>
      </c>
      <c r="G11" s="433">
        <v>302</v>
      </c>
      <c r="H11" s="434">
        <v>25</v>
      </c>
      <c r="I11" s="432">
        <v>20</v>
      </c>
      <c r="J11" s="433">
        <v>12</v>
      </c>
      <c r="K11" s="433">
        <v>3</v>
      </c>
      <c r="L11" s="434">
        <v>12</v>
      </c>
      <c r="M11" s="432">
        <v>2</v>
      </c>
      <c r="N11" s="433">
        <v>346</v>
      </c>
      <c r="O11" s="432">
        <v>346</v>
      </c>
      <c r="P11" s="434">
        <v>47</v>
      </c>
    </row>
    <row r="12" spans="1:16" ht="8.15" customHeight="1">
      <c r="A12" s="415" t="s">
        <v>212</v>
      </c>
      <c r="B12" s="435"/>
      <c r="C12" s="435"/>
      <c r="D12" s="436"/>
      <c r="E12" s="437"/>
      <c r="F12" s="436"/>
      <c r="G12" s="436"/>
      <c r="H12" s="418">
        <v>1</v>
      </c>
      <c r="I12" s="416">
        <v>-1</v>
      </c>
      <c r="J12" s="417">
        <v>1</v>
      </c>
      <c r="K12" s="417">
        <v>-3</v>
      </c>
      <c r="L12" s="418">
        <v>-11</v>
      </c>
      <c r="M12" s="437"/>
      <c r="N12" s="417">
        <v>1</v>
      </c>
      <c r="O12" s="416">
        <v>1</v>
      </c>
      <c r="P12" s="418">
        <v>-14</v>
      </c>
    </row>
    <row r="13" spans="1:16" ht="9" customHeight="1">
      <c r="A13" s="438" t="s">
        <v>213</v>
      </c>
      <c r="B13" s="439">
        <v>117</v>
      </c>
      <c r="C13" s="440">
        <v>169</v>
      </c>
      <c r="D13" s="441">
        <v>139</v>
      </c>
      <c r="E13" s="439">
        <v>146</v>
      </c>
      <c r="F13" s="440">
        <v>134</v>
      </c>
      <c r="G13" s="440">
        <v>426</v>
      </c>
      <c r="H13" s="441">
        <v>162</v>
      </c>
      <c r="I13" s="439">
        <v>96</v>
      </c>
      <c r="J13" s="440">
        <v>79</v>
      </c>
      <c r="K13" s="440">
        <v>89</v>
      </c>
      <c r="L13" s="441">
        <v>71</v>
      </c>
      <c r="M13" s="439">
        <v>425</v>
      </c>
      <c r="N13" s="440">
        <v>722</v>
      </c>
      <c r="O13" s="439">
        <v>868</v>
      </c>
      <c r="P13" s="441">
        <v>335</v>
      </c>
    </row>
    <row r="14" spans="1:16" ht="9" customHeight="1">
      <c r="A14" s="427" t="s">
        <v>214</v>
      </c>
      <c r="B14" s="430">
        <v>581</v>
      </c>
      <c r="C14" s="428">
        <v>490</v>
      </c>
      <c r="D14" s="429">
        <v>589</v>
      </c>
      <c r="E14" s="430">
        <v>439</v>
      </c>
      <c r="F14" s="428">
        <v>510</v>
      </c>
      <c r="G14" s="428">
        <v>186</v>
      </c>
      <c r="H14" s="429">
        <v>401</v>
      </c>
      <c r="I14" s="430">
        <v>450</v>
      </c>
      <c r="J14" s="428">
        <v>504</v>
      </c>
      <c r="K14" s="428">
        <v>430</v>
      </c>
      <c r="L14" s="429">
        <v>468</v>
      </c>
      <c r="M14" s="430">
        <v>1660</v>
      </c>
      <c r="N14" s="428">
        <v>1097</v>
      </c>
      <c r="O14" s="430">
        <v>1536</v>
      </c>
      <c r="P14" s="429">
        <v>1852</v>
      </c>
    </row>
    <row r="15" spans="1:16" ht="9" customHeight="1">
      <c r="A15" s="415" t="s">
        <v>215</v>
      </c>
      <c r="B15" s="416">
        <v>160</v>
      </c>
      <c r="C15" s="417">
        <v>135</v>
      </c>
      <c r="D15" s="418">
        <v>162</v>
      </c>
      <c r="E15" s="416">
        <v>120</v>
      </c>
      <c r="F15" s="417">
        <v>140</v>
      </c>
      <c r="G15" s="417">
        <v>54</v>
      </c>
      <c r="H15" s="418">
        <v>111</v>
      </c>
      <c r="I15" s="416">
        <v>123</v>
      </c>
      <c r="J15" s="417">
        <v>138</v>
      </c>
      <c r="K15" s="417">
        <v>119</v>
      </c>
      <c r="L15" s="418">
        <v>129</v>
      </c>
      <c r="M15" s="416">
        <v>457</v>
      </c>
      <c r="N15" s="417">
        <v>305</v>
      </c>
      <c r="O15" s="416">
        <v>425</v>
      </c>
      <c r="P15" s="418">
        <v>509</v>
      </c>
    </row>
    <row r="16" spans="1:16" ht="9.75" customHeight="1" thickBot="1">
      <c r="A16" s="442" t="s">
        <v>216</v>
      </c>
      <c r="B16" s="443">
        <v>421</v>
      </c>
      <c r="C16" s="444">
        <v>355</v>
      </c>
      <c r="D16" s="445">
        <v>427</v>
      </c>
      <c r="E16" s="443">
        <v>319</v>
      </c>
      <c r="F16" s="444">
        <v>370</v>
      </c>
      <c r="G16" s="444">
        <v>132</v>
      </c>
      <c r="H16" s="445">
        <v>290</v>
      </c>
      <c r="I16" s="443">
        <v>327</v>
      </c>
      <c r="J16" s="444">
        <v>366</v>
      </c>
      <c r="K16" s="444">
        <v>311</v>
      </c>
      <c r="L16" s="445">
        <v>339</v>
      </c>
      <c r="M16" s="443">
        <v>1203</v>
      </c>
      <c r="N16" s="444">
        <v>792</v>
      </c>
      <c r="O16" s="443">
        <v>1111</v>
      </c>
      <c r="P16" s="445">
        <v>1343</v>
      </c>
    </row>
    <row r="17" spans="1:16" ht="2.25" customHeight="1" thickBot="1">
      <c r="A17" s="446"/>
      <c r="B17" s="447"/>
      <c r="C17" s="447"/>
      <c r="D17" s="447"/>
      <c r="E17" s="447"/>
      <c r="F17" s="447"/>
      <c r="G17" s="447"/>
      <c r="H17" s="447"/>
      <c r="I17" s="447"/>
      <c r="J17" s="447"/>
      <c r="K17" s="447"/>
      <c r="L17" s="447"/>
      <c r="M17" s="447"/>
      <c r="N17" s="447"/>
      <c r="O17" s="448"/>
      <c r="P17" s="448"/>
    </row>
    <row r="18" spans="1:16" ht="12" customHeight="1" thickBot="1">
      <c r="A18" s="406" t="s">
        <v>262</v>
      </c>
      <c r="B18" s="449"/>
      <c r="C18" s="450"/>
      <c r="D18" s="450"/>
      <c r="E18" s="450"/>
      <c r="F18" s="450"/>
      <c r="G18" s="450"/>
      <c r="H18" s="450"/>
      <c r="I18" s="450"/>
      <c r="J18" s="450"/>
      <c r="K18" s="450"/>
      <c r="L18" s="450"/>
      <c r="M18" s="450"/>
      <c r="N18" s="450"/>
      <c r="O18" s="450"/>
      <c r="P18" s="450"/>
    </row>
    <row r="19" spans="1:16" ht="9" customHeight="1">
      <c r="A19" s="411" t="s">
        <v>501</v>
      </c>
      <c r="B19" s="412">
        <v>1250</v>
      </c>
      <c r="C19" s="413">
        <v>1212</v>
      </c>
      <c r="D19" s="414">
        <v>1240</v>
      </c>
      <c r="E19" s="412">
        <v>1205</v>
      </c>
      <c r="F19" s="413">
        <v>1180</v>
      </c>
      <c r="G19" s="413">
        <v>1146</v>
      </c>
      <c r="H19" s="414">
        <v>944</v>
      </c>
      <c r="I19" s="412">
        <v>934</v>
      </c>
      <c r="J19" s="413">
        <v>913</v>
      </c>
      <c r="K19" s="413">
        <v>870</v>
      </c>
      <c r="L19" s="414">
        <v>870</v>
      </c>
      <c r="M19" s="412">
        <v>3702</v>
      </c>
      <c r="N19" s="413">
        <v>3270</v>
      </c>
      <c r="O19" s="412">
        <v>4475</v>
      </c>
      <c r="P19" s="414">
        <v>3587</v>
      </c>
    </row>
    <row r="20" spans="1:16" ht="9" customHeight="1">
      <c r="A20" s="415" t="s">
        <v>502</v>
      </c>
      <c r="B20" s="416">
        <v>296</v>
      </c>
      <c r="C20" s="417">
        <v>276</v>
      </c>
      <c r="D20" s="418">
        <v>288</v>
      </c>
      <c r="E20" s="416">
        <v>277</v>
      </c>
      <c r="F20" s="417">
        <v>269</v>
      </c>
      <c r="G20" s="417">
        <v>270</v>
      </c>
      <c r="H20" s="418">
        <v>260</v>
      </c>
      <c r="I20" s="416">
        <v>256</v>
      </c>
      <c r="J20" s="417">
        <v>285</v>
      </c>
      <c r="K20" s="417">
        <v>261</v>
      </c>
      <c r="L20" s="418">
        <v>284</v>
      </c>
      <c r="M20" s="416">
        <v>860</v>
      </c>
      <c r="N20" s="417">
        <v>799</v>
      </c>
      <c r="O20" s="416">
        <v>1076</v>
      </c>
      <c r="P20" s="418">
        <v>1086</v>
      </c>
    </row>
    <row r="21" spans="1:16" ht="9" customHeight="1">
      <c r="A21" s="419" t="s">
        <v>207</v>
      </c>
      <c r="B21" s="420">
        <v>1546</v>
      </c>
      <c r="C21" s="420">
        <v>1488</v>
      </c>
      <c r="D21" s="421">
        <v>1528</v>
      </c>
      <c r="E21" s="422">
        <v>1482</v>
      </c>
      <c r="F21" s="420">
        <v>1449</v>
      </c>
      <c r="G21" s="420">
        <v>1416</v>
      </c>
      <c r="H21" s="421">
        <v>1204</v>
      </c>
      <c r="I21" s="422">
        <v>1190</v>
      </c>
      <c r="J21" s="420">
        <v>1198</v>
      </c>
      <c r="K21" s="420">
        <v>1131</v>
      </c>
      <c r="L21" s="421">
        <v>1154</v>
      </c>
      <c r="M21" s="422">
        <v>4562</v>
      </c>
      <c r="N21" s="420">
        <v>4069</v>
      </c>
      <c r="O21" s="422">
        <v>5551</v>
      </c>
      <c r="P21" s="421">
        <v>4673</v>
      </c>
    </row>
    <row r="22" spans="1:16" ht="9" customHeight="1">
      <c r="A22" s="415" t="s">
        <v>217</v>
      </c>
      <c r="B22" s="416">
        <v>827</v>
      </c>
      <c r="C22" s="417">
        <v>809</v>
      </c>
      <c r="D22" s="418">
        <v>779</v>
      </c>
      <c r="E22" s="416">
        <v>876</v>
      </c>
      <c r="F22" s="417">
        <v>782</v>
      </c>
      <c r="G22" s="417">
        <v>780</v>
      </c>
      <c r="H22" s="418">
        <v>641</v>
      </c>
      <c r="I22" s="416">
        <v>644</v>
      </c>
      <c r="J22" s="417">
        <v>615</v>
      </c>
      <c r="K22" s="417">
        <v>612</v>
      </c>
      <c r="L22" s="418">
        <v>615</v>
      </c>
      <c r="M22" s="416">
        <v>2415</v>
      </c>
      <c r="N22" s="417">
        <v>2203</v>
      </c>
      <c r="O22" s="416">
        <v>3079</v>
      </c>
      <c r="P22" s="418">
        <v>2486</v>
      </c>
    </row>
    <row r="23" spans="1:16" ht="9" customHeight="1">
      <c r="A23" s="423" t="s">
        <v>218</v>
      </c>
      <c r="B23" s="424">
        <v>719</v>
      </c>
      <c r="C23" s="425">
        <v>679</v>
      </c>
      <c r="D23" s="426">
        <v>749</v>
      </c>
      <c r="E23" s="424">
        <v>606</v>
      </c>
      <c r="F23" s="425">
        <v>667</v>
      </c>
      <c r="G23" s="425">
        <v>636</v>
      </c>
      <c r="H23" s="426">
        <v>563</v>
      </c>
      <c r="I23" s="424">
        <v>546</v>
      </c>
      <c r="J23" s="425">
        <v>583</v>
      </c>
      <c r="K23" s="425">
        <v>519</v>
      </c>
      <c r="L23" s="426">
        <v>539</v>
      </c>
      <c r="M23" s="424">
        <v>2147</v>
      </c>
      <c r="N23" s="425">
        <v>1866</v>
      </c>
      <c r="O23" s="424">
        <v>2472</v>
      </c>
      <c r="P23" s="426">
        <v>2187</v>
      </c>
    </row>
    <row r="24" spans="1:16" ht="8.15" customHeight="1">
      <c r="A24" s="427" t="s">
        <v>210</v>
      </c>
      <c r="B24" s="428">
        <v>129</v>
      </c>
      <c r="C24" s="428">
        <v>154</v>
      </c>
      <c r="D24" s="429">
        <v>140</v>
      </c>
      <c r="E24" s="430">
        <v>146</v>
      </c>
      <c r="F24" s="428">
        <v>115</v>
      </c>
      <c r="G24" s="428">
        <v>124</v>
      </c>
      <c r="H24" s="429">
        <v>136</v>
      </c>
      <c r="I24" s="430">
        <v>77</v>
      </c>
      <c r="J24" s="428">
        <v>66</v>
      </c>
      <c r="K24" s="428">
        <v>89</v>
      </c>
      <c r="L24" s="429">
        <v>70</v>
      </c>
      <c r="M24" s="430">
        <v>423</v>
      </c>
      <c r="N24" s="428">
        <v>375</v>
      </c>
      <c r="O24" s="430">
        <v>521</v>
      </c>
      <c r="P24" s="429">
        <v>302</v>
      </c>
    </row>
    <row r="25" spans="1:16" ht="8.15" customHeight="1">
      <c r="A25" s="431" t="s">
        <v>219</v>
      </c>
      <c r="B25" s="432">
        <v>-12</v>
      </c>
      <c r="C25" s="433">
        <v>11</v>
      </c>
      <c r="D25" s="434">
        <v>-1</v>
      </c>
      <c r="E25" s="432">
        <v>0</v>
      </c>
      <c r="F25" s="433">
        <v>19</v>
      </c>
      <c r="G25" s="433">
        <v>72</v>
      </c>
      <c r="H25" s="434">
        <v>25</v>
      </c>
      <c r="I25" s="432">
        <v>20</v>
      </c>
      <c r="J25" s="433">
        <v>12</v>
      </c>
      <c r="K25" s="433">
        <v>3</v>
      </c>
      <c r="L25" s="434">
        <v>12</v>
      </c>
      <c r="M25" s="432">
        <v>-2</v>
      </c>
      <c r="N25" s="433">
        <v>116</v>
      </c>
      <c r="O25" s="432">
        <v>116</v>
      </c>
      <c r="P25" s="434">
        <v>47</v>
      </c>
    </row>
    <row r="26" spans="1:16" ht="8.15" customHeight="1">
      <c r="A26" s="415" t="s">
        <v>212</v>
      </c>
      <c r="B26" s="435"/>
      <c r="C26" s="435"/>
      <c r="D26" s="436"/>
      <c r="E26" s="437"/>
      <c r="F26" s="436"/>
      <c r="G26" s="436"/>
      <c r="H26" s="418">
        <v>1</v>
      </c>
      <c r="I26" s="416">
        <v>-1</v>
      </c>
      <c r="J26" s="417">
        <v>1</v>
      </c>
      <c r="K26" s="417">
        <v>-3</v>
      </c>
      <c r="L26" s="418">
        <v>-11</v>
      </c>
      <c r="M26" s="437"/>
      <c r="N26" s="417">
        <v>1</v>
      </c>
      <c r="O26" s="416">
        <v>1</v>
      </c>
      <c r="P26" s="418">
        <v>-14</v>
      </c>
    </row>
    <row r="27" spans="1:16" ht="9.75" customHeight="1">
      <c r="A27" s="438" t="s">
        <v>220</v>
      </c>
      <c r="B27" s="439">
        <v>117</v>
      </c>
      <c r="C27" s="440">
        <v>165</v>
      </c>
      <c r="D27" s="441">
        <v>139</v>
      </c>
      <c r="E27" s="439">
        <v>146</v>
      </c>
      <c r="F27" s="440">
        <v>134</v>
      </c>
      <c r="G27" s="440">
        <v>196</v>
      </c>
      <c r="H27" s="441">
        <v>162</v>
      </c>
      <c r="I27" s="439">
        <v>96</v>
      </c>
      <c r="J27" s="440">
        <v>79</v>
      </c>
      <c r="K27" s="440">
        <v>89</v>
      </c>
      <c r="L27" s="441">
        <v>71</v>
      </c>
      <c r="M27" s="439">
        <v>421</v>
      </c>
      <c r="N27" s="440">
        <v>492</v>
      </c>
      <c r="O27" s="439">
        <v>638</v>
      </c>
      <c r="P27" s="441">
        <v>335</v>
      </c>
    </row>
    <row r="28" spans="1:16" ht="8.15" customHeight="1">
      <c r="A28" s="427" t="s">
        <v>221</v>
      </c>
      <c r="B28" s="430">
        <v>602</v>
      </c>
      <c r="C28" s="428">
        <v>514</v>
      </c>
      <c r="D28" s="429">
        <v>610</v>
      </c>
      <c r="E28" s="430">
        <v>460</v>
      </c>
      <c r="F28" s="428">
        <v>533</v>
      </c>
      <c r="G28" s="428">
        <v>440</v>
      </c>
      <c r="H28" s="429">
        <v>401</v>
      </c>
      <c r="I28" s="430">
        <v>450</v>
      </c>
      <c r="J28" s="428">
        <v>504</v>
      </c>
      <c r="K28" s="428">
        <v>430</v>
      </c>
      <c r="L28" s="429">
        <v>468</v>
      </c>
      <c r="M28" s="430">
        <v>1726</v>
      </c>
      <c r="N28" s="428">
        <v>1374</v>
      </c>
      <c r="O28" s="430">
        <v>1834</v>
      </c>
      <c r="P28" s="429">
        <v>1852</v>
      </c>
    </row>
    <row r="29" spans="1:16" ht="8.15" customHeight="1">
      <c r="A29" s="415" t="s">
        <v>222</v>
      </c>
      <c r="B29" s="416">
        <v>166</v>
      </c>
      <c r="C29" s="417">
        <v>141</v>
      </c>
      <c r="D29" s="418">
        <v>168</v>
      </c>
      <c r="E29" s="416">
        <v>124</v>
      </c>
      <c r="F29" s="417">
        <v>147</v>
      </c>
      <c r="G29" s="417">
        <v>124</v>
      </c>
      <c r="H29" s="418">
        <v>111</v>
      </c>
      <c r="I29" s="416">
        <v>123</v>
      </c>
      <c r="J29" s="417">
        <v>138</v>
      </c>
      <c r="K29" s="417">
        <v>119</v>
      </c>
      <c r="L29" s="418">
        <v>129</v>
      </c>
      <c r="M29" s="416">
        <v>475</v>
      </c>
      <c r="N29" s="417">
        <v>382</v>
      </c>
      <c r="O29" s="416">
        <v>506</v>
      </c>
      <c r="P29" s="418">
        <v>509</v>
      </c>
    </row>
    <row r="30" spans="1:16" ht="9.75" customHeight="1" thickBot="1">
      <c r="A30" s="442" t="s">
        <v>223</v>
      </c>
      <c r="B30" s="443">
        <v>436</v>
      </c>
      <c r="C30" s="444">
        <v>373</v>
      </c>
      <c r="D30" s="445">
        <v>442</v>
      </c>
      <c r="E30" s="443">
        <v>336</v>
      </c>
      <c r="F30" s="444">
        <v>386</v>
      </c>
      <c r="G30" s="444">
        <v>316</v>
      </c>
      <c r="H30" s="445">
        <v>290</v>
      </c>
      <c r="I30" s="443">
        <v>327</v>
      </c>
      <c r="J30" s="444">
        <v>366</v>
      </c>
      <c r="K30" s="444">
        <v>311</v>
      </c>
      <c r="L30" s="445">
        <v>339</v>
      </c>
      <c r="M30" s="443">
        <v>1251</v>
      </c>
      <c r="N30" s="444">
        <v>992</v>
      </c>
      <c r="O30" s="443">
        <v>1328</v>
      </c>
      <c r="P30" s="445">
        <v>1343</v>
      </c>
    </row>
    <row r="31" spans="1:16" ht="2.25" customHeight="1" thickBot="1">
      <c r="A31" s="451"/>
      <c r="B31" s="447"/>
      <c r="C31" s="447"/>
      <c r="D31" s="447"/>
      <c r="E31" s="447"/>
      <c r="F31" s="447"/>
      <c r="G31" s="447"/>
      <c r="H31" s="447"/>
      <c r="I31" s="447"/>
      <c r="J31" s="447"/>
      <c r="K31" s="447"/>
      <c r="L31" s="447"/>
      <c r="M31" s="447"/>
      <c r="N31" s="447"/>
      <c r="O31" s="447"/>
      <c r="P31" s="447"/>
    </row>
    <row r="32" spans="1:16" ht="12" customHeight="1" thickBot="1">
      <c r="A32" s="406" t="s">
        <v>351</v>
      </c>
      <c r="B32" s="452"/>
      <c r="C32" s="453"/>
      <c r="D32" s="453"/>
      <c r="E32" s="453"/>
      <c r="F32" s="453"/>
      <c r="G32" s="453"/>
      <c r="H32" s="453"/>
      <c r="I32" s="453"/>
      <c r="J32" s="453"/>
      <c r="K32" s="453"/>
      <c r="L32" s="453"/>
      <c r="M32" s="453"/>
      <c r="N32" s="453"/>
      <c r="O32" s="453"/>
      <c r="P32" s="453"/>
    </row>
    <row r="33" spans="1:16" ht="9" customHeight="1">
      <c r="A33" s="411" t="s">
        <v>224</v>
      </c>
      <c r="B33" s="454">
        <v>0.11799999999999999</v>
      </c>
      <c r="C33" s="455">
        <v>0.104</v>
      </c>
      <c r="D33" s="456">
        <v>0.122</v>
      </c>
      <c r="E33" s="457"/>
      <c r="F33" s="458"/>
      <c r="G33" s="458"/>
      <c r="H33" s="459"/>
      <c r="I33" s="457"/>
      <c r="J33" s="458"/>
      <c r="K33" s="458"/>
      <c r="L33" s="459"/>
      <c r="M33" s="460">
        <v>0.115</v>
      </c>
      <c r="N33" s="461"/>
      <c r="O33" s="462"/>
      <c r="P33" s="463"/>
    </row>
    <row r="34" spans="1:16" ht="9.75" customHeight="1">
      <c r="A34" s="431" t="s">
        <v>225</v>
      </c>
      <c r="B34" s="464">
        <v>0.122</v>
      </c>
      <c r="C34" s="465">
        <v>0.109</v>
      </c>
      <c r="D34" s="466">
        <v>0.127</v>
      </c>
      <c r="E34" s="467"/>
      <c r="F34" s="468"/>
      <c r="G34" s="468"/>
      <c r="H34" s="469"/>
      <c r="I34" s="467"/>
      <c r="J34" s="468"/>
      <c r="K34" s="468"/>
      <c r="L34" s="469"/>
      <c r="M34" s="470">
        <v>0.11899999999999999</v>
      </c>
      <c r="N34" s="471"/>
      <c r="O34" s="472"/>
      <c r="P34" s="473"/>
    </row>
    <row r="35" spans="1:16" ht="9.65" customHeight="1">
      <c r="A35" s="431" t="s">
        <v>226</v>
      </c>
      <c r="B35" s="474">
        <v>2.1899999999999999E-2</v>
      </c>
      <c r="C35" s="475">
        <v>2.2599999999999999E-2</v>
      </c>
      <c r="D35" s="476">
        <v>2.2700000000000001E-2</v>
      </c>
      <c r="E35" s="477">
        <v>2.2499999999999999E-2</v>
      </c>
      <c r="F35" s="475">
        <v>2.2499999999999999E-2</v>
      </c>
      <c r="G35" s="475">
        <v>2.3E-2</v>
      </c>
      <c r="H35" s="476">
        <v>2.2800000000000001E-2</v>
      </c>
      <c r="I35" s="477">
        <v>2.3E-2</v>
      </c>
      <c r="J35" s="475">
        <v>2.3099999999999999E-2</v>
      </c>
      <c r="K35" s="475">
        <v>2.3599999999999999E-2</v>
      </c>
      <c r="L35" s="476">
        <v>2.3599999999999999E-2</v>
      </c>
      <c r="M35" s="477">
        <v>2.24E-2</v>
      </c>
      <c r="N35" s="478">
        <v>2.2700000000000001E-2</v>
      </c>
      <c r="O35" s="479">
        <v>2.2700000000000001E-2</v>
      </c>
      <c r="P35" s="480">
        <v>2.3300000000000001E-2</v>
      </c>
    </row>
    <row r="36" spans="1:16" ht="9" customHeight="1">
      <c r="A36" s="431" t="s">
        <v>227</v>
      </c>
      <c r="B36" s="464">
        <v>0.54900000000000004</v>
      </c>
      <c r="C36" s="465">
        <v>0.55700000000000005</v>
      </c>
      <c r="D36" s="466">
        <v>0.52400000000000002</v>
      </c>
      <c r="E36" s="470">
        <v>0.60499999999999998</v>
      </c>
      <c r="F36" s="465">
        <v>0.55600000000000005</v>
      </c>
      <c r="G36" s="465">
        <v>0.56799999999999995</v>
      </c>
      <c r="H36" s="466">
        <v>0.53200000000000003</v>
      </c>
      <c r="I36" s="470">
        <v>0.54100000000000004</v>
      </c>
      <c r="J36" s="465">
        <v>0.51300000000000001</v>
      </c>
      <c r="K36" s="465">
        <v>0.54100000000000004</v>
      </c>
      <c r="L36" s="466">
        <v>0.53300000000000003</v>
      </c>
      <c r="M36" s="470">
        <v>0.54300000000000004</v>
      </c>
      <c r="N36" s="481">
        <v>0.55300000000000005</v>
      </c>
      <c r="O36" s="482">
        <v>0.56699999999999995</v>
      </c>
      <c r="P36" s="483">
        <v>0.53200000000000003</v>
      </c>
    </row>
    <row r="37" spans="1:16" ht="9" customHeight="1">
      <c r="A37" s="431" t="s">
        <v>228</v>
      </c>
      <c r="B37" s="464">
        <v>0.53500000000000003</v>
      </c>
      <c r="C37" s="465">
        <v>0.54400000000000004</v>
      </c>
      <c r="D37" s="466">
        <v>0.51</v>
      </c>
      <c r="E37" s="470">
        <v>0.59099999999999997</v>
      </c>
      <c r="F37" s="465">
        <v>0.54</v>
      </c>
      <c r="G37" s="465">
        <v>0.55100000000000005</v>
      </c>
      <c r="H37" s="466">
        <v>0.53200000000000003</v>
      </c>
      <c r="I37" s="470">
        <v>0.54100000000000004</v>
      </c>
      <c r="J37" s="465">
        <v>0.51300000000000001</v>
      </c>
      <c r="K37" s="465">
        <v>0.54100000000000004</v>
      </c>
      <c r="L37" s="466">
        <v>0.53300000000000003</v>
      </c>
      <c r="M37" s="470">
        <v>0.52900000000000003</v>
      </c>
      <c r="N37" s="481">
        <v>0.54100000000000004</v>
      </c>
      <c r="O37" s="482">
        <v>0.55500000000000005</v>
      </c>
      <c r="P37" s="483">
        <v>0.53200000000000003</v>
      </c>
    </row>
    <row r="38" spans="1:16" ht="9" customHeight="1">
      <c r="A38" s="431" t="s">
        <v>229</v>
      </c>
      <c r="B38" s="484">
        <v>125370</v>
      </c>
      <c r="C38" s="485">
        <v>119756</v>
      </c>
      <c r="D38" s="486">
        <v>117546</v>
      </c>
      <c r="E38" s="487">
        <v>114352</v>
      </c>
      <c r="F38" s="485">
        <v>110988</v>
      </c>
      <c r="G38" s="485">
        <v>107933</v>
      </c>
      <c r="H38" s="486">
        <v>100203</v>
      </c>
      <c r="I38" s="487">
        <v>99621</v>
      </c>
      <c r="J38" s="485">
        <v>98779</v>
      </c>
      <c r="K38" s="485">
        <v>96916</v>
      </c>
      <c r="L38" s="486">
        <v>96701</v>
      </c>
      <c r="M38" s="487">
        <v>120903</v>
      </c>
      <c r="N38" s="488">
        <v>106358</v>
      </c>
      <c r="O38" s="432">
        <v>108373</v>
      </c>
      <c r="P38" s="434">
        <v>98010</v>
      </c>
    </row>
    <row r="39" spans="1:16" ht="9" customHeight="1">
      <c r="A39" s="489" t="s">
        <v>230</v>
      </c>
      <c r="B39" s="484">
        <v>107970</v>
      </c>
      <c r="C39" s="485">
        <v>102788</v>
      </c>
      <c r="D39" s="486">
        <v>100746</v>
      </c>
      <c r="E39" s="487">
        <v>97683</v>
      </c>
      <c r="F39" s="485">
        <v>94695</v>
      </c>
      <c r="G39" s="485">
        <v>92156</v>
      </c>
      <c r="H39" s="486">
        <v>84415</v>
      </c>
      <c r="I39" s="487">
        <v>84055</v>
      </c>
      <c r="J39" s="485">
        <v>83336</v>
      </c>
      <c r="K39" s="485">
        <v>81896</v>
      </c>
      <c r="L39" s="486">
        <v>81851</v>
      </c>
      <c r="M39" s="487">
        <v>103846</v>
      </c>
      <c r="N39" s="488">
        <v>90403</v>
      </c>
      <c r="O39" s="432">
        <v>92238</v>
      </c>
      <c r="P39" s="434">
        <v>82789</v>
      </c>
    </row>
    <row r="40" spans="1:16" ht="9" customHeight="1">
      <c r="A40" s="489" t="s">
        <v>231</v>
      </c>
      <c r="B40" s="484">
        <v>14388</v>
      </c>
      <c r="C40" s="485">
        <v>14100</v>
      </c>
      <c r="D40" s="486">
        <v>13904</v>
      </c>
      <c r="E40" s="487">
        <v>13875</v>
      </c>
      <c r="F40" s="485">
        <v>13569</v>
      </c>
      <c r="G40" s="485">
        <v>13158</v>
      </c>
      <c r="H40" s="486">
        <v>13117</v>
      </c>
      <c r="I40" s="487">
        <v>12964</v>
      </c>
      <c r="J40" s="485">
        <v>12879</v>
      </c>
      <c r="K40" s="485">
        <v>12544</v>
      </c>
      <c r="L40" s="486">
        <v>12355</v>
      </c>
      <c r="M40" s="487">
        <v>14131</v>
      </c>
      <c r="N40" s="488">
        <v>13283</v>
      </c>
      <c r="O40" s="432">
        <v>13432</v>
      </c>
      <c r="P40" s="434">
        <v>12686</v>
      </c>
    </row>
    <row r="41" spans="1:16" ht="9" customHeight="1">
      <c r="A41" s="489" t="s">
        <v>232</v>
      </c>
      <c r="B41" s="484">
        <v>3012</v>
      </c>
      <c r="C41" s="485">
        <v>2868</v>
      </c>
      <c r="D41" s="486">
        <v>2896</v>
      </c>
      <c r="E41" s="487">
        <v>2794</v>
      </c>
      <c r="F41" s="485">
        <v>2724</v>
      </c>
      <c r="G41" s="485">
        <v>2619</v>
      </c>
      <c r="H41" s="486">
        <v>2671</v>
      </c>
      <c r="I41" s="487">
        <v>2602</v>
      </c>
      <c r="J41" s="485">
        <v>2564</v>
      </c>
      <c r="K41" s="485">
        <v>2476</v>
      </c>
      <c r="L41" s="486">
        <v>2495</v>
      </c>
      <c r="M41" s="487">
        <v>2926</v>
      </c>
      <c r="N41" s="488">
        <v>2672</v>
      </c>
      <c r="O41" s="432">
        <v>2703</v>
      </c>
      <c r="P41" s="434">
        <v>2535</v>
      </c>
    </row>
    <row r="42" spans="1:16" ht="9" customHeight="1">
      <c r="A42" s="431" t="s">
        <v>233</v>
      </c>
      <c r="B42" s="484">
        <v>101117</v>
      </c>
      <c r="C42" s="485">
        <v>99917</v>
      </c>
      <c r="D42" s="486">
        <v>98581</v>
      </c>
      <c r="E42" s="487">
        <v>97962</v>
      </c>
      <c r="F42" s="485">
        <v>96899</v>
      </c>
      <c r="G42" s="485">
        <v>95408</v>
      </c>
      <c r="H42" s="486">
        <v>63894</v>
      </c>
      <c r="I42" s="487">
        <v>61944</v>
      </c>
      <c r="J42" s="485">
        <v>60363</v>
      </c>
      <c r="K42" s="485">
        <v>58184</v>
      </c>
      <c r="L42" s="486">
        <v>56590</v>
      </c>
      <c r="M42" s="487">
        <v>99871</v>
      </c>
      <c r="N42" s="488">
        <v>85290</v>
      </c>
      <c r="O42" s="432">
        <v>88484</v>
      </c>
      <c r="P42" s="434">
        <v>59276</v>
      </c>
    </row>
    <row r="43" spans="1:16" ht="9" customHeight="1">
      <c r="A43" s="431" t="s">
        <v>234</v>
      </c>
      <c r="B43" s="484">
        <v>231995</v>
      </c>
      <c r="C43" s="485">
        <v>224690</v>
      </c>
      <c r="D43" s="486">
        <v>220069</v>
      </c>
      <c r="E43" s="487">
        <v>216065</v>
      </c>
      <c r="F43" s="485">
        <v>211499</v>
      </c>
      <c r="G43" s="485">
        <v>208658</v>
      </c>
      <c r="H43" s="486">
        <v>165861</v>
      </c>
      <c r="I43" s="487">
        <v>163186</v>
      </c>
      <c r="J43" s="485">
        <v>160666</v>
      </c>
      <c r="K43" s="485">
        <v>156736</v>
      </c>
      <c r="L43" s="486">
        <v>155031</v>
      </c>
      <c r="M43" s="487">
        <v>225594</v>
      </c>
      <c r="N43" s="488">
        <v>195193</v>
      </c>
      <c r="O43" s="432">
        <v>200454</v>
      </c>
      <c r="P43" s="434">
        <v>158917</v>
      </c>
    </row>
    <row r="44" spans="1:16" ht="9" customHeight="1">
      <c r="A44" s="431" t="s">
        <v>235</v>
      </c>
      <c r="B44" s="484">
        <v>226845</v>
      </c>
      <c r="C44" s="485">
        <v>220076</v>
      </c>
      <c r="D44" s="486">
        <v>216471</v>
      </c>
      <c r="E44" s="487">
        <v>212640</v>
      </c>
      <c r="F44" s="485">
        <v>208107</v>
      </c>
      <c r="G44" s="485">
        <v>204759</v>
      </c>
      <c r="H44" s="486">
        <v>164340</v>
      </c>
      <c r="I44" s="487">
        <v>161738</v>
      </c>
      <c r="J44" s="485">
        <v>157327</v>
      </c>
      <c r="K44" s="485">
        <v>150072</v>
      </c>
      <c r="L44" s="486">
        <v>146700</v>
      </c>
      <c r="M44" s="487">
        <v>221142</v>
      </c>
      <c r="N44" s="488">
        <v>192266</v>
      </c>
      <c r="O44" s="432">
        <v>197402</v>
      </c>
      <c r="P44" s="434">
        <v>153980</v>
      </c>
    </row>
    <row r="45" spans="1:16" ht="9" customHeight="1">
      <c r="A45" s="431" t="s">
        <v>236</v>
      </c>
      <c r="B45" s="484">
        <v>48752</v>
      </c>
      <c r="C45" s="485">
        <v>48612</v>
      </c>
      <c r="D45" s="486">
        <v>48993</v>
      </c>
      <c r="E45" s="487">
        <v>49631</v>
      </c>
      <c r="F45" s="485">
        <v>50162</v>
      </c>
      <c r="G45" s="485">
        <v>48874</v>
      </c>
      <c r="H45" s="486">
        <v>42274</v>
      </c>
      <c r="I45" s="487">
        <v>41994</v>
      </c>
      <c r="J45" s="485">
        <v>41692</v>
      </c>
      <c r="K45" s="485">
        <v>41052</v>
      </c>
      <c r="L45" s="486">
        <v>40845</v>
      </c>
      <c r="M45" s="487">
        <v>48788</v>
      </c>
      <c r="N45" s="488">
        <v>47084</v>
      </c>
      <c r="O45" s="432">
        <v>47726</v>
      </c>
      <c r="P45" s="434">
        <v>41398</v>
      </c>
    </row>
    <row r="46" spans="1:16" ht="9" customHeight="1">
      <c r="A46" s="431" t="s">
        <v>237</v>
      </c>
      <c r="B46" s="484">
        <v>65966</v>
      </c>
      <c r="C46" s="485">
        <v>62044</v>
      </c>
      <c r="D46" s="486">
        <v>62300</v>
      </c>
      <c r="E46" s="487">
        <v>61171</v>
      </c>
      <c r="F46" s="485">
        <v>58931</v>
      </c>
      <c r="G46" s="485">
        <v>58212</v>
      </c>
      <c r="H46" s="486">
        <v>49758</v>
      </c>
      <c r="I46" s="487">
        <v>49712</v>
      </c>
      <c r="J46" s="485">
        <v>50214</v>
      </c>
      <c r="K46" s="485">
        <v>47881</v>
      </c>
      <c r="L46" s="486">
        <v>48104</v>
      </c>
      <c r="M46" s="487">
        <v>63452</v>
      </c>
      <c r="N46" s="488">
        <v>55605</v>
      </c>
      <c r="O46" s="432">
        <v>57008</v>
      </c>
      <c r="P46" s="434">
        <v>48984</v>
      </c>
    </row>
    <row r="47" spans="1:16" ht="9" customHeight="1" thickBot="1">
      <c r="A47" s="490" t="s">
        <v>238</v>
      </c>
      <c r="B47" s="491">
        <v>10692.81</v>
      </c>
      <c r="C47" s="492">
        <v>10649</v>
      </c>
      <c r="D47" s="493">
        <v>9021.98</v>
      </c>
      <c r="E47" s="494">
        <v>8925.5300000000007</v>
      </c>
      <c r="F47" s="492">
        <v>8998</v>
      </c>
      <c r="G47" s="492">
        <v>9290</v>
      </c>
      <c r="H47" s="493">
        <v>7813</v>
      </c>
      <c r="I47" s="494">
        <v>7725</v>
      </c>
      <c r="J47" s="492">
        <v>7769</v>
      </c>
      <c r="K47" s="492">
        <v>7778</v>
      </c>
      <c r="L47" s="493">
        <v>7774</v>
      </c>
      <c r="M47" s="494">
        <v>10692.81</v>
      </c>
      <c r="N47" s="495">
        <v>8998</v>
      </c>
      <c r="O47" s="496">
        <v>8925.5300000000007</v>
      </c>
      <c r="P47" s="497">
        <v>7725</v>
      </c>
    </row>
    <row r="48" spans="1:16" ht="18" customHeight="1">
      <c r="A48" s="1992" t="s">
        <v>239</v>
      </c>
      <c r="B48" s="1992" t="s">
        <v>0</v>
      </c>
      <c r="C48" s="1992" t="s">
        <v>0</v>
      </c>
      <c r="D48" s="1992" t="s">
        <v>0</v>
      </c>
      <c r="E48" s="1992" t="s">
        <v>0</v>
      </c>
      <c r="F48" s="1992" t="s">
        <v>0</v>
      </c>
      <c r="G48" s="1992" t="s">
        <v>0</v>
      </c>
      <c r="H48" s="1992" t="s">
        <v>0</v>
      </c>
      <c r="I48" s="1992" t="s">
        <v>0</v>
      </c>
      <c r="J48" s="1992" t="s">
        <v>0</v>
      </c>
      <c r="K48" s="1992" t="s">
        <v>0</v>
      </c>
      <c r="L48" s="1992" t="s">
        <v>0</v>
      </c>
      <c r="M48" s="1992" t="s">
        <v>0</v>
      </c>
      <c r="N48" s="1992" t="s">
        <v>0</v>
      </c>
      <c r="O48" s="1992" t="s">
        <v>0</v>
      </c>
      <c r="P48" s="1992" t="s">
        <v>0</v>
      </c>
    </row>
    <row r="49" spans="1:16" ht="15.75" customHeight="1">
      <c r="A49" s="1991" t="s">
        <v>240</v>
      </c>
      <c r="B49" s="1991" t="s">
        <v>0</v>
      </c>
      <c r="C49" s="1991" t="s">
        <v>0</v>
      </c>
      <c r="D49" s="1991" t="s">
        <v>0</v>
      </c>
      <c r="E49" s="1991" t="s">
        <v>0</v>
      </c>
      <c r="F49" s="1991" t="s">
        <v>0</v>
      </c>
      <c r="G49" s="1991" t="s">
        <v>0</v>
      </c>
      <c r="H49" s="1991" t="s">
        <v>0</v>
      </c>
      <c r="I49" s="1991" t="s">
        <v>0</v>
      </c>
      <c r="J49" s="1991" t="s">
        <v>0</v>
      </c>
      <c r="K49" s="1991" t="s">
        <v>0</v>
      </c>
      <c r="L49" s="1991" t="s">
        <v>0</v>
      </c>
      <c r="M49" s="1991" t="s">
        <v>0</v>
      </c>
      <c r="N49" s="1991" t="s">
        <v>0</v>
      </c>
      <c r="O49" s="1991" t="s">
        <v>0</v>
      </c>
      <c r="P49" s="1991" t="s">
        <v>0</v>
      </c>
    </row>
    <row r="50" spans="1:16" ht="7.5" customHeight="1">
      <c r="A50" s="1991" t="s">
        <v>241</v>
      </c>
      <c r="B50" s="1991" t="s">
        <v>0</v>
      </c>
      <c r="C50" s="1991" t="s">
        <v>0</v>
      </c>
      <c r="D50" s="1991" t="s">
        <v>0</v>
      </c>
      <c r="E50" s="1991" t="s">
        <v>0</v>
      </c>
      <c r="F50" s="1991" t="s">
        <v>0</v>
      </c>
      <c r="G50" s="1991" t="s">
        <v>0</v>
      </c>
      <c r="H50" s="1991" t="s">
        <v>0</v>
      </c>
      <c r="I50" s="1991" t="s">
        <v>0</v>
      </c>
      <c r="J50" s="1991" t="s">
        <v>0</v>
      </c>
      <c r="K50" s="1991" t="s">
        <v>0</v>
      </c>
      <c r="L50" s="1991" t="s">
        <v>0</v>
      </c>
      <c r="M50" s="1991" t="s">
        <v>0</v>
      </c>
      <c r="N50" s="1991" t="s">
        <v>0</v>
      </c>
      <c r="O50" s="1991" t="s">
        <v>0</v>
      </c>
      <c r="P50" s="1991" t="s">
        <v>0</v>
      </c>
    </row>
    <row r="51" spans="1:16" ht="5.5" customHeight="1">
      <c r="A51" s="1993" t="s">
        <v>242</v>
      </c>
      <c r="B51" s="1994" t="s">
        <v>0</v>
      </c>
      <c r="C51" s="1994" t="s">
        <v>0</v>
      </c>
      <c r="D51" s="1994" t="s">
        <v>0</v>
      </c>
      <c r="E51" s="1994" t="s">
        <v>0</v>
      </c>
      <c r="F51" s="1994" t="s">
        <v>0</v>
      </c>
      <c r="G51" s="1994" t="s">
        <v>0</v>
      </c>
      <c r="H51" s="1994" t="s">
        <v>0</v>
      </c>
      <c r="I51" s="1994" t="s">
        <v>0</v>
      </c>
      <c r="J51" s="1994" t="s">
        <v>0</v>
      </c>
      <c r="K51" s="1994" t="s">
        <v>0</v>
      </c>
      <c r="L51" s="1994" t="s">
        <v>0</v>
      </c>
      <c r="M51" s="1994" t="s">
        <v>0</v>
      </c>
      <c r="N51" s="1994" t="s">
        <v>0</v>
      </c>
      <c r="O51" s="1994" t="s">
        <v>0</v>
      </c>
      <c r="P51" s="1994" t="s">
        <v>0</v>
      </c>
    </row>
    <row r="52" spans="1:16" ht="8.15" customHeight="1">
      <c r="A52" s="1991" t="s">
        <v>243</v>
      </c>
      <c r="B52" s="1991" t="s">
        <v>0</v>
      </c>
      <c r="C52" s="1991" t="s">
        <v>0</v>
      </c>
      <c r="D52" s="1991" t="s">
        <v>0</v>
      </c>
      <c r="E52" s="1991" t="s">
        <v>0</v>
      </c>
      <c r="F52" s="1991" t="s">
        <v>0</v>
      </c>
      <c r="G52" s="1991" t="s">
        <v>0</v>
      </c>
      <c r="H52" s="1991" t="s">
        <v>0</v>
      </c>
      <c r="I52" s="1991" t="s">
        <v>0</v>
      </c>
      <c r="J52" s="1991" t="s">
        <v>0</v>
      </c>
      <c r="K52" s="1991" t="s">
        <v>0</v>
      </c>
      <c r="L52" s="1991" t="s">
        <v>0</v>
      </c>
      <c r="M52" s="1991" t="s">
        <v>0</v>
      </c>
      <c r="N52" s="1991" t="s">
        <v>0</v>
      </c>
      <c r="O52" s="1991" t="s">
        <v>0</v>
      </c>
      <c r="P52" s="1991" t="s">
        <v>0</v>
      </c>
    </row>
    <row r="53" spans="1:16" ht="7" customHeight="1">
      <c r="A53" s="1991" t="s">
        <v>244</v>
      </c>
      <c r="B53" s="1991" t="s">
        <v>0</v>
      </c>
      <c r="C53" s="1991" t="s">
        <v>0</v>
      </c>
      <c r="D53" s="1991" t="s">
        <v>0</v>
      </c>
      <c r="E53" s="1991" t="s">
        <v>0</v>
      </c>
      <c r="F53" s="1991" t="s">
        <v>0</v>
      </c>
      <c r="G53" s="1991" t="s">
        <v>0</v>
      </c>
      <c r="H53" s="1991" t="s">
        <v>0</v>
      </c>
      <c r="I53" s="1991" t="s">
        <v>0</v>
      </c>
      <c r="J53" s="1991" t="s">
        <v>0</v>
      </c>
      <c r="K53" s="1991" t="s">
        <v>0</v>
      </c>
      <c r="L53" s="1991" t="s">
        <v>0</v>
      </c>
      <c r="M53" s="1991" t="s">
        <v>0</v>
      </c>
      <c r="N53" s="1991" t="s">
        <v>0</v>
      </c>
      <c r="O53" s="1991" t="s">
        <v>0</v>
      </c>
      <c r="P53" s="1991" t="s">
        <v>0</v>
      </c>
    </row>
    <row r="54" spans="1:16" ht="21.75" customHeight="1">
      <c r="A54" s="1991" t="s">
        <v>245</v>
      </c>
      <c r="B54" s="1991" t="s">
        <v>0</v>
      </c>
      <c r="C54" s="1991" t="s">
        <v>0</v>
      </c>
      <c r="D54" s="1991" t="s">
        <v>0</v>
      </c>
      <c r="E54" s="1991" t="s">
        <v>0</v>
      </c>
      <c r="F54" s="1991" t="s">
        <v>0</v>
      </c>
      <c r="G54" s="1991" t="s">
        <v>0</v>
      </c>
      <c r="H54" s="1991" t="s">
        <v>0</v>
      </c>
      <c r="I54" s="1991" t="s">
        <v>0</v>
      </c>
      <c r="J54" s="1991" t="s">
        <v>0</v>
      </c>
      <c r="K54" s="1991" t="s">
        <v>0</v>
      </c>
      <c r="L54" s="1991" t="s">
        <v>0</v>
      </c>
      <c r="M54" s="1991" t="s">
        <v>0</v>
      </c>
      <c r="N54" s="1991" t="s">
        <v>0</v>
      </c>
      <c r="O54" s="1991" t="s">
        <v>0</v>
      </c>
      <c r="P54" s="1991" t="s">
        <v>0</v>
      </c>
    </row>
  </sheetData>
  <mergeCells count="13">
    <mergeCell ref="A53:P53"/>
    <mergeCell ref="A54:P54"/>
    <mergeCell ref="A48:P48"/>
    <mergeCell ref="A49:P49"/>
    <mergeCell ref="A50:P50"/>
    <mergeCell ref="A51:P51"/>
    <mergeCell ref="A52:P52"/>
    <mergeCell ref="A1:P1"/>
    <mergeCell ref="B3:D3"/>
    <mergeCell ref="E3:H3"/>
    <mergeCell ref="I3:L3"/>
    <mergeCell ref="M3:N3"/>
    <mergeCell ref="O3:P3"/>
  </mergeCells>
  <pageMargins left="0.7" right="0.7" top="0.75" bottom="0.75" header="0.3" footer="0.3"/>
  <pageSetup orientation="portrait" horizontalDpi="72" verticalDpi="7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B3A804A-1596-4BC4-98C6-AD9BE743B9A8}">
  <sheetPr codeName="Feuil9"/>
  <dimension ref="A1:P45"/>
  <sheetViews>
    <sheetView zoomScale="160" zoomScaleNormal="160" workbookViewId="0">
      <selection sqref="A1:P1"/>
    </sheetView>
  </sheetViews>
  <sheetFormatPr baseColWidth="10" defaultColWidth="9.08984375" defaultRowHeight="12.5"/>
  <cols>
    <col min="1" max="1" width="57.81640625" customWidth="1"/>
    <col min="2" max="16" width="5.26953125" customWidth="1"/>
  </cols>
  <sheetData>
    <row r="1" spans="1:16" ht="22.5" customHeight="1">
      <c r="A1" s="1885" t="s">
        <v>246</v>
      </c>
      <c r="B1" s="1990" t="s">
        <v>0</v>
      </c>
      <c r="C1" s="1990" t="s">
        <v>0</v>
      </c>
      <c r="D1" s="1990" t="s">
        <v>0</v>
      </c>
      <c r="E1" s="1990" t="s">
        <v>0</v>
      </c>
      <c r="F1" s="1990" t="s">
        <v>0</v>
      </c>
      <c r="G1" s="1990" t="s">
        <v>0</v>
      </c>
      <c r="H1" s="1990" t="s">
        <v>0</v>
      </c>
      <c r="I1" s="1990" t="s">
        <v>0</v>
      </c>
      <c r="J1" s="1990" t="s">
        <v>0</v>
      </c>
      <c r="K1" s="1990" t="s">
        <v>0</v>
      </c>
      <c r="L1" s="1990" t="s">
        <v>0</v>
      </c>
      <c r="M1" s="1990" t="s">
        <v>0</v>
      </c>
      <c r="N1" s="1990" t="s">
        <v>0</v>
      </c>
      <c r="O1" s="1990" t="s">
        <v>0</v>
      </c>
      <c r="P1" s="1990" t="s">
        <v>0</v>
      </c>
    </row>
    <row r="2" spans="1:16" ht="21" customHeight="1">
      <c r="A2" s="22" t="s">
        <v>819</v>
      </c>
      <c r="B2" s="299"/>
      <c r="C2" s="299"/>
      <c r="D2" s="299"/>
      <c r="E2" s="299"/>
      <c r="F2" s="299"/>
      <c r="G2" s="299"/>
      <c r="H2" s="299"/>
      <c r="I2" s="299"/>
      <c r="J2" s="299"/>
      <c r="K2" s="299"/>
      <c r="L2" s="1995"/>
      <c r="M2" s="1995" t="s">
        <v>0</v>
      </c>
      <c r="N2" s="1995" t="s">
        <v>0</v>
      </c>
      <c r="O2" s="1995" t="s">
        <v>0</v>
      </c>
      <c r="P2" s="1995" t="s">
        <v>0</v>
      </c>
    </row>
    <row r="3" spans="1:16" ht="9.75" customHeight="1" thickBot="1">
      <c r="A3" s="498"/>
      <c r="B3" s="1996"/>
      <c r="C3" s="1996" t="s">
        <v>0</v>
      </c>
      <c r="D3" s="1996" t="s">
        <v>0</v>
      </c>
      <c r="E3" s="1996" t="s">
        <v>0</v>
      </c>
      <c r="F3" s="1996" t="s">
        <v>0</v>
      </c>
      <c r="G3" s="1996" t="s">
        <v>0</v>
      </c>
      <c r="H3" s="1996" t="s">
        <v>0</v>
      </c>
      <c r="I3" s="1996"/>
      <c r="J3" s="1996" t="s">
        <v>0</v>
      </c>
      <c r="K3" s="1996" t="s">
        <v>0</v>
      </c>
      <c r="L3" s="1996" t="s">
        <v>0</v>
      </c>
      <c r="M3" s="1996"/>
      <c r="N3" s="1996" t="s">
        <v>0</v>
      </c>
      <c r="O3" s="499"/>
      <c r="P3" s="499"/>
    </row>
    <row r="4" spans="1:16" ht="9.75" customHeight="1" thickBot="1">
      <c r="A4" s="405"/>
      <c r="B4" s="1927">
        <v>2026</v>
      </c>
      <c r="C4" s="1927" t="s">
        <v>0</v>
      </c>
      <c r="D4" s="1927" t="s">
        <v>0</v>
      </c>
      <c r="E4" s="1928">
        <v>2025</v>
      </c>
      <c r="F4" s="1927" t="s">
        <v>0</v>
      </c>
      <c r="G4" s="1927" t="s">
        <v>0</v>
      </c>
      <c r="H4" s="1929" t="s">
        <v>0</v>
      </c>
      <c r="I4" s="1928">
        <v>2024</v>
      </c>
      <c r="J4" s="1927" t="s">
        <v>0</v>
      </c>
      <c r="K4" s="1927" t="s">
        <v>0</v>
      </c>
      <c r="L4" s="1929" t="s">
        <v>0</v>
      </c>
      <c r="M4" s="1928" t="s">
        <v>900</v>
      </c>
      <c r="N4" s="1927" t="s">
        <v>0</v>
      </c>
      <c r="O4" s="1928" t="s">
        <v>901</v>
      </c>
      <c r="P4" s="1929" t="s">
        <v>0</v>
      </c>
    </row>
    <row r="5" spans="1:16" ht="12" customHeight="1" thickBot="1">
      <c r="A5" s="406" t="s">
        <v>328</v>
      </c>
      <c r="B5" s="143" t="s">
        <v>954</v>
      </c>
      <c r="C5" s="144" t="s">
        <v>955</v>
      </c>
      <c r="D5" s="145" t="s">
        <v>956</v>
      </c>
      <c r="E5" s="408" t="s">
        <v>964</v>
      </c>
      <c r="F5" s="409" t="s">
        <v>954</v>
      </c>
      <c r="G5" s="409" t="s">
        <v>955</v>
      </c>
      <c r="H5" s="410" t="s">
        <v>956</v>
      </c>
      <c r="I5" s="408" t="s">
        <v>964</v>
      </c>
      <c r="J5" s="409" t="s">
        <v>954</v>
      </c>
      <c r="K5" s="409" t="s">
        <v>955</v>
      </c>
      <c r="L5" s="410" t="s">
        <v>956</v>
      </c>
      <c r="M5" s="408">
        <v>2026</v>
      </c>
      <c r="N5" s="145">
        <v>2025</v>
      </c>
      <c r="O5" s="408">
        <v>2025</v>
      </c>
      <c r="P5" s="410">
        <v>2024</v>
      </c>
    </row>
    <row r="6" spans="1:16" ht="10.15" customHeight="1">
      <c r="A6" s="500" t="s">
        <v>309</v>
      </c>
      <c r="B6" s="259">
        <v>254</v>
      </c>
      <c r="C6" s="257">
        <v>241</v>
      </c>
      <c r="D6" s="258">
        <v>240</v>
      </c>
      <c r="E6" s="259">
        <v>238</v>
      </c>
      <c r="F6" s="257">
        <v>235</v>
      </c>
      <c r="G6" s="257">
        <v>230</v>
      </c>
      <c r="H6" s="258">
        <v>227</v>
      </c>
      <c r="I6" s="259">
        <v>213</v>
      </c>
      <c r="J6" s="257">
        <v>219</v>
      </c>
      <c r="K6" s="257">
        <v>203</v>
      </c>
      <c r="L6" s="258">
        <v>198</v>
      </c>
      <c r="M6" s="259">
        <v>735</v>
      </c>
      <c r="N6" s="257">
        <v>692</v>
      </c>
      <c r="O6" s="259">
        <v>930</v>
      </c>
      <c r="P6" s="258">
        <v>833</v>
      </c>
    </row>
    <row r="7" spans="1:16" ht="9.75" customHeight="1">
      <c r="A7" s="501" t="s">
        <v>330</v>
      </c>
      <c r="B7" s="260">
        <v>701</v>
      </c>
      <c r="C7" s="260">
        <v>664</v>
      </c>
      <c r="D7" s="261">
        <v>659</v>
      </c>
      <c r="E7" s="262">
        <v>624</v>
      </c>
      <c r="F7" s="260">
        <v>576</v>
      </c>
      <c r="G7" s="260">
        <v>561</v>
      </c>
      <c r="H7" s="261">
        <v>549</v>
      </c>
      <c r="I7" s="262">
        <v>514</v>
      </c>
      <c r="J7" s="260">
        <v>497</v>
      </c>
      <c r="K7" s="260">
        <v>480</v>
      </c>
      <c r="L7" s="261">
        <v>462</v>
      </c>
      <c r="M7" s="262">
        <v>2024</v>
      </c>
      <c r="N7" s="260">
        <v>1686</v>
      </c>
      <c r="O7" s="262">
        <v>2310</v>
      </c>
      <c r="P7" s="261">
        <v>1953</v>
      </c>
    </row>
    <row r="8" spans="1:16" ht="9.75" customHeight="1">
      <c r="A8" s="502" t="s">
        <v>472</v>
      </c>
      <c r="B8" s="265">
        <v>955</v>
      </c>
      <c r="C8" s="263">
        <v>905</v>
      </c>
      <c r="D8" s="264">
        <v>899</v>
      </c>
      <c r="E8" s="265">
        <v>862</v>
      </c>
      <c r="F8" s="263">
        <v>811</v>
      </c>
      <c r="G8" s="263">
        <v>791</v>
      </c>
      <c r="H8" s="264">
        <v>776</v>
      </c>
      <c r="I8" s="265">
        <v>727</v>
      </c>
      <c r="J8" s="263">
        <v>716</v>
      </c>
      <c r="K8" s="263">
        <v>683</v>
      </c>
      <c r="L8" s="264">
        <v>660</v>
      </c>
      <c r="M8" s="265">
        <v>2759</v>
      </c>
      <c r="N8" s="263">
        <v>2378</v>
      </c>
      <c r="O8" s="265">
        <v>3240</v>
      </c>
      <c r="P8" s="264">
        <v>2786</v>
      </c>
    </row>
    <row r="9" spans="1:16" ht="9.75" customHeight="1">
      <c r="A9" s="501" t="s">
        <v>331</v>
      </c>
      <c r="B9" s="262">
        <v>553</v>
      </c>
      <c r="C9" s="260">
        <v>531</v>
      </c>
      <c r="D9" s="261">
        <v>531</v>
      </c>
      <c r="E9" s="262">
        <v>508</v>
      </c>
      <c r="F9" s="260">
        <v>477</v>
      </c>
      <c r="G9" s="260">
        <v>476</v>
      </c>
      <c r="H9" s="261">
        <v>441</v>
      </c>
      <c r="I9" s="262">
        <v>427</v>
      </c>
      <c r="J9" s="260">
        <v>416</v>
      </c>
      <c r="K9" s="260">
        <v>400</v>
      </c>
      <c r="L9" s="261">
        <v>390</v>
      </c>
      <c r="M9" s="262">
        <v>1615</v>
      </c>
      <c r="N9" s="260">
        <v>1394</v>
      </c>
      <c r="O9" s="262">
        <v>1902</v>
      </c>
      <c r="P9" s="261">
        <v>1633</v>
      </c>
    </row>
    <row r="10" spans="1:16" ht="9.75" customHeight="1">
      <c r="A10" s="503" t="s">
        <v>332</v>
      </c>
      <c r="B10" s="268">
        <v>402</v>
      </c>
      <c r="C10" s="266">
        <v>374</v>
      </c>
      <c r="D10" s="267">
        <v>368</v>
      </c>
      <c r="E10" s="268">
        <v>354</v>
      </c>
      <c r="F10" s="266">
        <v>334</v>
      </c>
      <c r="G10" s="266">
        <v>315</v>
      </c>
      <c r="H10" s="267">
        <v>335</v>
      </c>
      <c r="I10" s="268">
        <v>300</v>
      </c>
      <c r="J10" s="266">
        <v>300</v>
      </c>
      <c r="K10" s="266">
        <v>283</v>
      </c>
      <c r="L10" s="267">
        <v>270</v>
      </c>
      <c r="M10" s="268">
        <v>1144</v>
      </c>
      <c r="N10" s="266">
        <v>984</v>
      </c>
      <c r="O10" s="268">
        <v>1338</v>
      </c>
      <c r="P10" s="267">
        <v>1153</v>
      </c>
    </row>
    <row r="11" spans="1:16" ht="9.75" customHeight="1">
      <c r="A11" s="504" t="s">
        <v>333</v>
      </c>
      <c r="B11" s="269">
        <v>0</v>
      </c>
      <c r="C11" s="269">
        <v>1</v>
      </c>
      <c r="D11" s="270">
        <v>-1</v>
      </c>
      <c r="E11" s="271">
        <v>1</v>
      </c>
      <c r="F11" s="269">
        <v>2</v>
      </c>
      <c r="G11" s="269">
        <v>0</v>
      </c>
      <c r="H11" s="270">
        <v>1</v>
      </c>
      <c r="I11" s="271">
        <v>0</v>
      </c>
      <c r="J11" s="269">
        <v>0</v>
      </c>
      <c r="K11" s="269">
        <v>0</v>
      </c>
      <c r="L11" s="270">
        <v>0</v>
      </c>
      <c r="M11" s="271">
        <v>0</v>
      </c>
      <c r="N11" s="269">
        <v>3</v>
      </c>
      <c r="O11" s="271">
        <v>4</v>
      </c>
      <c r="P11" s="270">
        <v>0</v>
      </c>
    </row>
    <row r="12" spans="1:16" ht="9.75" customHeight="1">
      <c r="A12" s="505" t="s">
        <v>334</v>
      </c>
      <c r="B12" s="262">
        <v>0</v>
      </c>
      <c r="C12" s="260">
        <v>0</v>
      </c>
      <c r="D12" s="261">
        <v>-1</v>
      </c>
      <c r="E12" s="262">
        <v>2</v>
      </c>
      <c r="F12" s="260">
        <v>-1</v>
      </c>
      <c r="G12" s="260">
        <v>-1</v>
      </c>
      <c r="H12" s="261">
        <v>1</v>
      </c>
      <c r="I12" s="262">
        <v>-1</v>
      </c>
      <c r="J12" s="260">
        <v>0</v>
      </c>
      <c r="K12" s="260">
        <v>0</v>
      </c>
      <c r="L12" s="261">
        <v>0</v>
      </c>
      <c r="M12" s="262">
        <v>-1</v>
      </c>
      <c r="N12" s="260">
        <v>-1</v>
      </c>
      <c r="O12" s="262">
        <v>1</v>
      </c>
      <c r="P12" s="261">
        <v>-1</v>
      </c>
    </row>
    <row r="13" spans="1:16" ht="9.75" customHeight="1">
      <c r="A13" s="506" t="s">
        <v>310</v>
      </c>
      <c r="B13" s="276">
        <v>0</v>
      </c>
      <c r="C13" s="276">
        <v>1</v>
      </c>
      <c r="D13" s="277">
        <v>-2</v>
      </c>
      <c r="E13" s="278">
        <v>3</v>
      </c>
      <c r="F13" s="276">
        <v>1</v>
      </c>
      <c r="G13" s="276">
        <v>-1</v>
      </c>
      <c r="H13" s="277">
        <v>2</v>
      </c>
      <c r="I13" s="278">
        <v>-1</v>
      </c>
      <c r="J13" s="276">
        <v>0</v>
      </c>
      <c r="K13" s="276">
        <v>0</v>
      </c>
      <c r="L13" s="277">
        <v>0</v>
      </c>
      <c r="M13" s="278">
        <v>-1</v>
      </c>
      <c r="N13" s="276">
        <v>2</v>
      </c>
      <c r="O13" s="278">
        <v>5</v>
      </c>
      <c r="P13" s="277">
        <v>-1</v>
      </c>
    </row>
    <row r="14" spans="1:16" ht="9.75" customHeight="1">
      <c r="A14" s="507" t="s">
        <v>261</v>
      </c>
      <c r="B14" s="269">
        <v>402</v>
      </c>
      <c r="C14" s="269">
        <v>373</v>
      </c>
      <c r="D14" s="270">
        <v>370</v>
      </c>
      <c r="E14" s="271">
        <v>351</v>
      </c>
      <c r="F14" s="269">
        <v>333</v>
      </c>
      <c r="G14" s="269">
        <v>316</v>
      </c>
      <c r="H14" s="270">
        <v>333</v>
      </c>
      <c r="I14" s="271">
        <v>301</v>
      </c>
      <c r="J14" s="269">
        <v>300</v>
      </c>
      <c r="K14" s="269">
        <v>283</v>
      </c>
      <c r="L14" s="270">
        <v>270</v>
      </c>
      <c r="M14" s="271">
        <v>1145</v>
      </c>
      <c r="N14" s="269">
        <v>982</v>
      </c>
      <c r="O14" s="271">
        <v>1333</v>
      </c>
      <c r="P14" s="270">
        <v>1154</v>
      </c>
    </row>
    <row r="15" spans="1:16" ht="9.75" customHeight="1">
      <c r="A15" s="501" t="s">
        <v>312</v>
      </c>
      <c r="B15" s="260">
        <v>106</v>
      </c>
      <c r="C15" s="260">
        <v>99</v>
      </c>
      <c r="D15" s="261">
        <v>98</v>
      </c>
      <c r="E15" s="262">
        <v>93</v>
      </c>
      <c r="F15" s="260">
        <v>89</v>
      </c>
      <c r="G15" s="260">
        <v>84</v>
      </c>
      <c r="H15" s="261">
        <v>91</v>
      </c>
      <c r="I15" s="262">
        <v>82</v>
      </c>
      <c r="J15" s="260">
        <v>83</v>
      </c>
      <c r="K15" s="260">
        <v>78</v>
      </c>
      <c r="L15" s="261">
        <v>74</v>
      </c>
      <c r="M15" s="262">
        <v>303</v>
      </c>
      <c r="N15" s="260">
        <v>264</v>
      </c>
      <c r="O15" s="262">
        <v>357</v>
      </c>
      <c r="P15" s="261">
        <v>317</v>
      </c>
    </row>
    <row r="16" spans="1:16" ht="9.75" customHeight="1" thickBot="1">
      <c r="A16" s="508" t="s">
        <v>621</v>
      </c>
      <c r="B16" s="509">
        <v>296</v>
      </c>
      <c r="C16" s="510">
        <v>274</v>
      </c>
      <c r="D16" s="511">
        <v>272</v>
      </c>
      <c r="E16" s="509">
        <v>258</v>
      </c>
      <c r="F16" s="510">
        <v>244</v>
      </c>
      <c r="G16" s="510">
        <v>232</v>
      </c>
      <c r="H16" s="511">
        <v>242</v>
      </c>
      <c r="I16" s="509">
        <v>219</v>
      </c>
      <c r="J16" s="510">
        <v>217</v>
      </c>
      <c r="K16" s="510">
        <v>205</v>
      </c>
      <c r="L16" s="511">
        <v>196</v>
      </c>
      <c r="M16" s="509">
        <v>842</v>
      </c>
      <c r="N16" s="510">
        <v>718</v>
      </c>
      <c r="O16" s="509">
        <v>976</v>
      </c>
      <c r="P16" s="511">
        <v>837</v>
      </c>
    </row>
    <row r="17" spans="1:16" ht="9.75" customHeight="1" thickBot="1">
      <c r="A17" s="446"/>
      <c r="B17" s="447"/>
      <c r="C17" s="447"/>
      <c r="D17" s="447"/>
      <c r="E17" s="447"/>
      <c r="F17" s="447"/>
      <c r="G17" s="447"/>
      <c r="H17" s="447"/>
      <c r="I17" s="447"/>
      <c r="J17" s="447"/>
      <c r="K17" s="447"/>
      <c r="L17" s="447"/>
      <c r="M17" s="447"/>
      <c r="N17" s="447"/>
      <c r="O17" s="447"/>
      <c r="P17" s="447"/>
    </row>
    <row r="18" spans="1:16" ht="12" customHeight="1" thickBot="1">
      <c r="A18" s="406" t="s">
        <v>341</v>
      </c>
      <c r="B18" s="449"/>
      <c r="C18" s="450"/>
      <c r="D18" s="450"/>
      <c r="E18" s="450"/>
      <c r="F18" s="450"/>
      <c r="G18" s="450"/>
      <c r="H18" s="450"/>
      <c r="I18" s="450"/>
      <c r="J18" s="450"/>
      <c r="K18" s="450"/>
      <c r="L18" s="450"/>
      <c r="M18" s="450"/>
      <c r="N18" s="450"/>
      <c r="O18" s="450"/>
      <c r="P18" s="450"/>
    </row>
    <row r="19" spans="1:16" ht="10.15" customHeight="1">
      <c r="A19" s="500" t="s">
        <v>309</v>
      </c>
      <c r="B19" s="259">
        <v>254</v>
      </c>
      <c r="C19" s="257">
        <v>241</v>
      </c>
      <c r="D19" s="258">
        <v>240</v>
      </c>
      <c r="E19" s="259">
        <v>238</v>
      </c>
      <c r="F19" s="257">
        <v>235</v>
      </c>
      <c r="G19" s="257">
        <v>230</v>
      </c>
      <c r="H19" s="258">
        <v>227</v>
      </c>
      <c r="I19" s="259">
        <v>213</v>
      </c>
      <c r="J19" s="257">
        <v>219</v>
      </c>
      <c r="K19" s="257">
        <v>203</v>
      </c>
      <c r="L19" s="258">
        <v>198</v>
      </c>
      <c r="M19" s="259">
        <v>735</v>
      </c>
      <c r="N19" s="257">
        <v>692</v>
      </c>
      <c r="O19" s="259">
        <v>930</v>
      </c>
      <c r="P19" s="258">
        <v>833</v>
      </c>
    </row>
    <row r="20" spans="1:16" ht="9.75" customHeight="1">
      <c r="A20" s="501" t="s">
        <v>330</v>
      </c>
      <c r="B20" s="260">
        <v>701</v>
      </c>
      <c r="C20" s="260">
        <v>664</v>
      </c>
      <c r="D20" s="261">
        <v>659</v>
      </c>
      <c r="E20" s="262">
        <v>624</v>
      </c>
      <c r="F20" s="260">
        <v>576</v>
      </c>
      <c r="G20" s="260">
        <v>561</v>
      </c>
      <c r="H20" s="261">
        <v>549</v>
      </c>
      <c r="I20" s="262">
        <v>514</v>
      </c>
      <c r="J20" s="260">
        <v>497</v>
      </c>
      <c r="K20" s="260">
        <v>480</v>
      </c>
      <c r="L20" s="261">
        <v>462</v>
      </c>
      <c r="M20" s="262">
        <v>2024</v>
      </c>
      <c r="N20" s="260">
        <v>1686</v>
      </c>
      <c r="O20" s="262">
        <v>2310</v>
      </c>
      <c r="P20" s="261">
        <v>1953</v>
      </c>
    </row>
    <row r="21" spans="1:16" ht="9.75" customHeight="1">
      <c r="A21" s="502" t="s">
        <v>472</v>
      </c>
      <c r="B21" s="265">
        <v>955</v>
      </c>
      <c r="C21" s="263">
        <v>905</v>
      </c>
      <c r="D21" s="264">
        <v>899</v>
      </c>
      <c r="E21" s="265">
        <v>862</v>
      </c>
      <c r="F21" s="263">
        <v>811</v>
      </c>
      <c r="G21" s="263">
        <v>791</v>
      </c>
      <c r="H21" s="264">
        <v>776</v>
      </c>
      <c r="I21" s="265">
        <v>727</v>
      </c>
      <c r="J21" s="263">
        <v>716</v>
      </c>
      <c r="K21" s="263">
        <v>683</v>
      </c>
      <c r="L21" s="264">
        <v>660</v>
      </c>
      <c r="M21" s="265">
        <v>2759</v>
      </c>
      <c r="N21" s="263">
        <v>2378</v>
      </c>
      <c r="O21" s="265">
        <v>3240</v>
      </c>
      <c r="P21" s="264">
        <v>2786</v>
      </c>
    </row>
    <row r="22" spans="1:16" ht="9.75" customHeight="1">
      <c r="A22" s="501" t="s">
        <v>345</v>
      </c>
      <c r="B22" s="262">
        <v>549</v>
      </c>
      <c r="C22" s="260">
        <v>527</v>
      </c>
      <c r="D22" s="261">
        <v>528</v>
      </c>
      <c r="E22" s="262">
        <v>505</v>
      </c>
      <c r="F22" s="260">
        <v>475</v>
      </c>
      <c r="G22" s="260">
        <v>472</v>
      </c>
      <c r="H22" s="261">
        <v>441</v>
      </c>
      <c r="I22" s="262">
        <v>427</v>
      </c>
      <c r="J22" s="260">
        <v>416</v>
      </c>
      <c r="K22" s="260">
        <v>400</v>
      </c>
      <c r="L22" s="261">
        <v>390</v>
      </c>
      <c r="M22" s="262">
        <v>1604</v>
      </c>
      <c r="N22" s="260">
        <v>1388</v>
      </c>
      <c r="O22" s="262">
        <v>1893</v>
      </c>
      <c r="P22" s="261">
        <v>1633</v>
      </c>
    </row>
    <row r="23" spans="1:16" ht="9.75" customHeight="1">
      <c r="A23" s="503" t="s">
        <v>346</v>
      </c>
      <c r="B23" s="268">
        <v>406</v>
      </c>
      <c r="C23" s="266">
        <v>378</v>
      </c>
      <c r="D23" s="267">
        <v>371</v>
      </c>
      <c r="E23" s="268">
        <v>357</v>
      </c>
      <c r="F23" s="266">
        <v>336</v>
      </c>
      <c r="G23" s="266">
        <v>319</v>
      </c>
      <c r="H23" s="267">
        <v>335</v>
      </c>
      <c r="I23" s="268">
        <v>300</v>
      </c>
      <c r="J23" s="266">
        <v>300</v>
      </c>
      <c r="K23" s="266">
        <v>283</v>
      </c>
      <c r="L23" s="267">
        <v>270</v>
      </c>
      <c r="M23" s="268">
        <v>1155</v>
      </c>
      <c r="N23" s="266">
        <v>990</v>
      </c>
      <c r="O23" s="268">
        <v>1347</v>
      </c>
      <c r="P23" s="267">
        <v>1153</v>
      </c>
    </row>
    <row r="24" spans="1:16" ht="9.75" customHeight="1">
      <c r="A24" s="504" t="s">
        <v>333</v>
      </c>
      <c r="B24" s="269">
        <v>0</v>
      </c>
      <c r="C24" s="269">
        <v>1</v>
      </c>
      <c r="D24" s="270">
        <v>-1</v>
      </c>
      <c r="E24" s="271">
        <v>1</v>
      </c>
      <c r="F24" s="269">
        <v>2</v>
      </c>
      <c r="G24" s="269">
        <v>0</v>
      </c>
      <c r="H24" s="270">
        <v>1</v>
      </c>
      <c r="I24" s="271">
        <v>0</v>
      </c>
      <c r="J24" s="269">
        <v>0</v>
      </c>
      <c r="K24" s="269">
        <v>0</v>
      </c>
      <c r="L24" s="270">
        <v>0</v>
      </c>
      <c r="M24" s="271">
        <v>0</v>
      </c>
      <c r="N24" s="269">
        <v>3</v>
      </c>
      <c r="O24" s="271">
        <v>4</v>
      </c>
      <c r="P24" s="270">
        <v>0</v>
      </c>
    </row>
    <row r="25" spans="1:16" ht="9.75" customHeight="1">
      <c r="A25" s="505" t="s">
        <v>334</v>
      </c>
      <c r="B25" s="262">
        <v>0</v>
      </c>
      <c r="C25" s="260">
        <v>0</v>
      </c>
      <c r="D25" s="261">
        <v>-1</v>
      </c>
      <c r="E25" s="262">
        <v>2</v>
      </c>
      <c r="F25" s="260">
        <v>-1</v>
      </c>
      <c r="G25" s="260">
        <v>-1</v>
      </c>
      <c r="H25" s="261">
        <v>1</v>
      </c>
      <c r="I25" s="262">
        <v>-1</v>
      </c>
      <c r="J25" s="260">
        <v>0</v>
      </c>
      <c r="K25" s="260">
        <v>0</v>
      </c>
      <c r="L25" s="261">
        <v>0</v>
      </c>
      <c r="M25" s="262">
        <v>-1</v>
      </c>
      <c r="N25" s="260">
        <v>-1</v>
      </c>
      <c r="O25" s="262">
        <v>1</v>
      </c>
      <c r="P25" s="261">
        <v>-1</v>
      </c>
    </row>
    <row r="26" spans="1:16" ht="9.75" customHeight="1">
      <c r="A26" s="506" t="s">
        <v>310</v>
      </c>
      <c r="B26" s="276">
        <v>0</v>
      </c>
      <c r="C26" s="276">
        <v>1</v>
      </c>
      <c r="D26" s="277">
        <v>-2</v>
      </c>
      <c r="E26" s="278">
        <v>3</v>
      </c>
      <c r="F26" s="276">
        <v>1</v>
      </c>
      <c r="G26" s="276">
        <v>-1</v>
      </c>
      <c r="H26" s="277">
        <v>2</v>
      </c>
      <c r="I26" s="278">
        <v>-1</v>
      </c>
      <c r="J26" s="276">
        <v>0</v>
      </c>
      <c r="K26" s="276">
        <v>0</v>
      </c>
      <c r="L26" s="277">
        <v>0</v>
      </c>
      <c r="M26" s="278">
        <v>-1</v>
      </c>
      <c r="N26" s="276">
        <v>2</v>
      </c>
      <c r="O26" s="278">
        <v>5</v>
      </c>
      <c r="P26" s="277">
        <v>-1</v>
      </c>
    </row>
    <row r="27" spans="1:16" ht="9.75" customHeight="1">
      <c r="A27" s="507" t="s">
        <v>263</v>
      </c>
      <c r="B27" s="269">
        <v>406</v>
      </c>
      <c r="C27" s="269">
        <v>377</v>
      </c>
      <c r="D27" s="270">
        <v>373</v>
      </c>
      <c r="E27" s="271">
        <v>354</v>
      </c>
      <c r="F27" s="269">
        <v>335</v>
      </c>
      <c r="G27" s="269">
        <v>320</v>
      </c>
      <c r="H27" s="270">
        <v>333</v>
      </c>
      <c r="I27" s="271">
        <v>301</v>
      </c>
      <c r="J27" s="269">
        <v>300</v>
      </c>
      <c r="K27" s="269">
        <v>283</v>
      </c>
      <c r="L27" s="270">
        <v>270</v>
      </c>
      <c r="M27" s="271">
        <v>1156</v>
      </c>
      <c r="N27" s="269">
        <v>988</v>
      </c>
      <c r="O27" s="271">
        <v>1342</v>
      </c>
      <c r="P27" s="270">
        <v>1154</v>
      </c>
    </row>
    <row r="28" spans="1:16" ht="9.75" customHeight="1">
      <c r="A28" s="501" t="s">
        <v>264</v>
      </c>
      <c r="B28" s="260">
        <v>107</v>
      </c>
      <c r="C28" s="260">
        <v>100</v>
      </c>
      <c r="D28" s="261">
        <v>99</v>
      </c>
      <c r="E28" s="262">
        <v>95</v>
      </c>
      <c r="F28" s="260">
        <v>89</v>
      </c>
      <c r="G28" s="260">
        <v>85</v>
      </c>
      <c r="H28" s="261">
        <v>91</v>
      </c>
      <c r="I28" s="262">
        <v>82</v>
      </c>
      <c r="J28" s="260">
        <v>83</v>
      </c>
      <c r="K28" s="260">
        <v>78</v>
      </c>
      <c r="L28" s="261">
        <v>74</v>
      </c>
      <c r="M28" s="262">
        <v>306</v>
      </c>
      <c r="N28" s="260">
        <v>265</v>
      </c>
      <c r="O28" s="262">
        <v>360</v>
      </c>
      <c r="P28" s="261">
        <v>317</v>
      </c>
    </row>
    <row r="29" spans="1:16" ht="9.75" customHeight="1" thickBot="1">
      <c r="A29" s="508" t="s">
        <v>247</v>
      </c>
      <c r="B29" s="509">
        <v>299</v>
      </c>
      <c r="C29" s="510">
        <v>277</v>
      </c>
      <c r="D29" s="511">
        <v>274</v>
      </c>
      <c r="E29" s="509">
        <v>259</v>
      </c>
      <c r="F29" s="510">
        <v>246</v>
      </c>
      <c r="G29" s="510">
        <v>235</v>
      </c>
      <c r="H29" s="511">
        <v>242</v>
      </c>
      <c r="I29" s="509">
        <v>219</v>
      </c>
      <c r="J29" s="510">
        <v>217</v>
      </c>
      <c r="K29" s="510">
        <v>205</v>
      </c>
      <c r="L29" s="511">
        <v>196</v>
      </c>
      <c r="M29" s="509">
        <v>850</v>
      </c>
      <c r="N29" s="510">
        <v>723</v>
      </c>
      <c r="O29" s="509">
        <v>982</v>
      </c>
      <c r="P29" s="511">
        <v>837</v>
      </c>
    </row>
    <row r="30" spans="1:16" ht="9.75" customHeight="1" thickBot="1">
      <c r="A30" s="512"/>
      <c r="B30" s="513"/>
      <c r="C30" s="513"/>
      <c r="D30" s="513"/>
      <c r="E30" s="513"/>
      <c r="F30" s="513"/>
      <c r="G30" s="513"/>
      <c r="H30" s="513"/>
      <c r="I30" s="513"/>
      <c r="J30" s="513"/>
      <c r="K30" s="513"/>
      <c r="L30" s="513"/>
      <c r="M30" s="513"/>
      <c r="N30" s="513"/>
      <c r="O30" s="513"/>
      <c r="P30" s="513"/>
    </row>
    <row r="31" spans="1:16" ht="12" customHeight="1" thickBot="1">
      <c r="A31" s="406" t="s">
        <v>351</v>
      </c>
      <c r="B31" s="514"/>
      <c r="C31" s="515"/>
      <c r="D31" s="515"/>
      <c r="E31" s="515"/>
      <c r="F31" s="515"/>
      <c r="G31" s="515"/>
      <c r="H31" s="515"/>
      <c r="I31" s="515"/>
      <c r="J31" s="515"/>
      <c r="K31" s="515"/>
      <c r="L31" s="515"/>
      <c r="M31" s="515"/>
      <c r="N31" s="515"/>
      <c r="O31" s="515"/>
      <c r="P31" s="515"/>
    </row>
    <row r="32" spans="1:16" ht="9.65" customHeight="1">
      <c r="A32" s="500" t="s">
        <v>320</v>
      </c>
      <c r="B32" s="516">
        <v>0.63900000000000001</v>
      </c>
      <c r="C32" s="517">
        <v>0.58399999999999996</v>
      </c>
      <c r="D32" s="518">
        <v>0.56599999999999995</v>
      </c>
      <c r="E32" s="519"/>
      <c r="F32" s="520"/>
      <c r="G32" s="520"/>
      <c r="H32" s="521"/>
      <c r="I32" s="519"/>
      <c r="J32" s="520"/>
      <c r="K32" s="520"/>
      <c r="L32" s="521"/>
      <c r="M32" s="516">
        <v>0.59699999999999998</v>
      </c>
      <c r="N32" s="521"/>
      <c r="O32" s="519"/>
      <c r="P32" s="521"/>
    </row>
    <row r="33" spans="1:16" ht="9.65" customHeight="1">
      <c r="A33" s="522" t="s">
        <v>248</v>
      </c>
      <c r="B33" s="285">
        <v>0.64500000000000002</v>
      </c>
      <c r="C33" s="283">
        <v>0.59</v>
      </c>
      <c r="D33" s="284">
        <v>0.56999999999999995</v>
      </c>
      <c r="E33" s="523"/>
      <c r="F33" s="524"/>
      <c r="G33" s="524"/>
      <c r="H33" s="525"/>
      <c r="I33" s="523"/>
      <c r="J33" s="524"/>
      <c r="K33" s="524"/>
      <c r="L33" s="525"/>
      <c r="M33" s="285">
        <v>0.60199999999999998</v>
      </c>
      <c r="N33" s="525"/>
      <c r="O33" s="523"/>
      <c r="P33" s="525"/>
    </row>
    <row r="34" spans="1:16" ht="9.65" customHeight="1">
      <c r="A34" s="522" t="s">
        <v>321</v>
      </c>
      <c r="B34" s="526">
        <v>0.57899999999999996</v>
      </c>
      <c r="C34" s="527">
        <v>0.58699999999999997</v>
      </c>
      <c r="D34" s="528">
        <v>0.59099999999999997</v>
      </c>
      <c r="E34" s="526">
        <v>0.58899999999999997</v>
      </c>
      <c r="F34" s="527">
        <v>0.58799999999999997</v>
      </c>
      <c r="G34" s="527">
        <v>0.60199999999999998</v>
      </c>
      <c r="H34" s="528">
        <v>0.56799999999999995</v>
      </c>
      <c r="I34" s="526">
        <v>0.58699999999999997</v>
      </c>
      <c r="J34" s="527">
        <v>0.58099999999999996</v>
      </c>
      <c r="K34" s="527">
        <v>0.58599999999999997</v>
      </c>
      <c r="L34" s="528">
        <v>0.59099999999999997</v>
      </c>
      <c r="M34" s="526">
        <v>0.58499999999999996</v>
      </c>
      <c r="N34" s="527">
        <v>0.58599999999999997</v>
      </c>
      <c r="O34" s="285">
        <v>0.58699999999999997</v>
      </c>
      <c r="P34" s="284">
        <v>0.58599999999999997</v>
      </c>
    </row>
    <row r="35" spans="1:16" ht="9.65" customHeight="1">
      <c r="A35" s="522" t="s">
        <v>249</v>
      </c>
      <c r="B35" s="526">
        <v>0.57499999999999996</v>
      </c>
      <c r="C35" s="527">
        <v>0.58199999999999996</v>
      </c>
      <c r="D35" s="528">
        <v>0.58699999999999997</v>
      </c>
      <c r="E35" s="526">
        <v>0.58599999999999997</v>
      </c>
      <c r="F35" s="527">
        <v>0.58599999999999997</v>
      </c>
      <c r="G35" s="527">
        <v>0.59699999999999998</v>
      </c>
      <c r="H35" s="528">
        <v>0.56799999999999995</v>
      </c>
      <c r="I35" s="526">
        <v>0.58699999999999997</v>
      </c>
      <c r="J35" s="527">
        <v>0.58099999999999996</v>
      </c>
      <c r="K35" s="527">
        <v>0.58599999999999997</v>
      </c>
      <c r="L35" s="528">
        <v>0.59099999999999997</v>
      </c>
      <c r="M35" s="526">
        <v>0.58099999999999996</v>
      </c>
      <c r="N35" s="527">
        <v>0.58399999999999996</v>
      </c>
      <c r="O35" s="285">
        <v>0.58399999999999996</v>
      </c>
      <c r="P35" s="284">
        <v>0.58599999999999997</v>
      </c>
    </row>
    <row r="36" spans="1:16" ht="9.75" customHeight="1">
      <c r="A36" s="522" t="s">
        <v>250</v>
      </c>
      <c r="B36" s="274">
        <v>12557</v>
      </c>
      <c r="C36" s="272">
        <v>11581</v>
      </c>
      <c r="D36" s="273">
        <v>11220</v>
      </c>
      <c r="E36" s="274">
        <v>10817</v>
      </c>
      <c r="F36" s="272">
        <v>9957</v>
      </c>
      <c r="G36" s="272">
        <v>9596</v>
      </c>
      <c r="H36" s="273">
        <v>9443</v>
      </c>
      <c r="I36" s="274">
        <v>8690</v>
      </c>
      <c r="J36" s="272">
        <v>8440</v>
      </c>
      <c r="K36" s="272">
        <v>7967</v>
      </c>
      <c r="L36" s="273">
        <v>7713</v>
      </c>
      <c r="M36" s="274">
        <v>11788</v>
      </c>
      <c r="N36" s="272">
        <v>9667</v>
      </c>
      <c r="O36" s="274">
        <v>9957</v>
      </c>
      <c r="P36" s="273">
        <v>8204</v>
      </c>
    </row>
    <row r="37" spans="1:16" ht="9.75" customHeight="1">
      <c r="A37" s="522" t="s">
        <v>251</v>
      </c>
      <c r="B37" s="274">
        <v>14626</v>
      </c>
      <c r="C37" s="272">
        <v>13348</v>
      </c>
      <c r="D37" s="273">
        <v>13128</v>
      </c>
      <c r="E37" s="274">
        <v>12375</v>
      </c>
      <c r="F37" s="272">
        <v>11140</v>
      </c>
      <c r="G37" s="272">
        <v>10754</v>
      </c>
      <c r="H37" s="273">
        <v>10611</v>
      </c>
      <c r="I37" s="274">
        <v>9839</v>
      </c>
      <c r="J37" s="272">
        <v>9479</v>
      </c>
      <c r="K37" s="272">
        <v>8963</v>
      </c>
      <c r="L37" s="273">
        <v>8708</v>
      </c>
      <c r="M37" s="274">
        <v>13705</v>
      </c>
      <c r="N37" s="272">
        <v>10836</v>
      </c>
      <c r="O37" s="274">
        <v>11224</v>
      </c>
      <c r="P37" s="273">
        <v>9249</v>
      </c>
    </row>
    <row r="38" spans="1:16" ht="9.75" customHeight="1">
      <c r="A38" s="522" t="s">
        <v>252</v>
      </c>
      <c r="B38" s="274">
        <v>61458</v>
      </c>
      <c r="C38" s="272">
        <v>61750</v>
      </c>
      <c r="D38" s="273">
        <v>60244</v>
      </c>
      <c r="E38" s="274">
        <v>58296</v>
      </c>
      <c r="F38" s="272">
        <v>58179</v>
      </c>
      <c r="G38" s="272">
        <v>60015</v>
      </c>
      <c r="H38" s="273">
        <v>43463</v>
      </c>
      <c r="I38" s="274">
        <v>43008</v>
      </c>
      <c r="J38" s="272">
        <v>43285</v>
      </c>
      <c r="K38" s="272">
        <v>41927</v>
      </c>
      <c r="L38" s="273">
        <v>41216</v>
      </c>
      <c r="M38" s="274">
        <v>61144</v>
      </c>
      <c r="N38" s="272">
        <v>53818</v>
      </c>
      <c r="O38" s="274">
        <v>54949</v>
      </c>
      <c r="P38" s="273">
        <v>42361</v>
      </c>
    </row>
    <row r="39" spans="1:16" ht="9.75" customHeight="1" thickBot="1">
      <c r="A39" s="529" t="s">
        <v>253</v>
      </c>
      <c r="B39" s="530">
        <v>4425.71</v>
      </c>
      <c r="C39" s="531">
        <v>4282.6099999999997</v>
      </c>
      <c r="D39" s="532">
        <v>3387.54</v>
      </c>
      <c r="E39" s="533">
        <v>3394.84</v>
      </c>
      <c r="F39" s="534">
        <v>3413</v>
      </c>
      <c r="G39" s="531">
        <v>3363.7</v>
      </c>
      <c r="H39" s="532">
        <v>3085.32</v>
      </c>
      <c r="I39" s="530">
        <v>3045</v>
      </c>
      <c r="J39" s="531">
        <v>3052</v>
      </c>
      <c r="K39" s="531">
        <v>2983</v>
      </c>
      <c r="L39" s="532">
        <v>2946</v>
      </c>
      <c r="M39" s="530">
        <v>4425.71</v>
      </c>
      <c r="N39" s="535">
        <v>3413</v>
      </c>
      <c r="O39" s="533">
        <v>3394.84</v>
      </c>
      <c r="P39" s="536">
        <v>3045</v>
      </c>
    </row>
    <row r="40" spans="1:16" ht="17.25" customHeight="1">
      <c r="A40" s="1998" t="s">
        <v>531</v>
      </c>
      <c r="B40" s="1998" t="s">
        <v>0</v>
      </c>
      <c r="C40" s="1998" t="s">
        <v>0</v>
      </c>
      <c r="D40" s="1998" t="s">
        <v>0</v>
      </c>
      <c r="E40" s="1998" t="s">
        <v>0</v>
      </c>
      <c r="F40" s="1998" t="s">
        <v>0</v>
      </c>
      <c r="G40" s="1998" t="s">
        <v>0</v>
      </c>
      <c r="H40" s="1998" t="s">
        <v>0</v>
      </c>
      <c r="I40" s="1998" t="s">
        <v>0</v>
      </c>
      <c r="J40" s="1998" t="s">
        <v>0</v>
      </c>
      <c r="K40" s="1998" t="s">
        <v>0</v>
      </c>
      <c r="L40" s="1998" t="s">
        <v>0</v>
      </c>
      <c r="M40" s="1998" t="s">
        <v>0</v>
      </c>
      <c r="N40" s="1998" t="s">
        <v>0</v>
      </c>
      <c r="O40" s="1998" t="s">
        <v>0</v>
      </c>
      <c r="P40" s="1998" t="s">
        <v>0</v>
      </c>
    </row>
    <row r="41" spans="1:16" ht="8.25" customHeight="1">
      <c r="A41" s="1997" t="s">
        <v>326</v>
      </c>
      <c r="B41" s="1997" t="s">
        <v>0</v>
      </c>
      <c r="C41" s="1997" t="s">
        <v>0</v>
      </c>
      <c r="D41" s="1997" t="s">
        <v>0</v>
      </c>
      <c r="E41" s="1997" t="s">
        <v>0</v>
      </c>
      <c r="F41" s="1997" t="s">
        <v>0</v>
      </c>
      <c r="G41" s="1997" t="s">
        <v>0</v>
      </c>
      <c r="H41" s="1997" t="s">
        <v>0</v>
      </c>
      <c r="I41" s="1997" t="s">
        <v>0</v>
      </c>
      <c r="J41" s="1997" t="s">
        <v>0</v>
      </c>
      <c r="K41" s="1997" t="s">
        <v>0</v>
      </c>
      <c r="L41" s="1997" t="s">
        <v>0</v>
      </c>
      <c r="M41" s="1997" t="s">
        <v>0</v>
      </c>
      <c r="N41" s="1997" t="s">
        <v>0</v>
      </c>
      <c r="O41" s="1997" t="s">
        <v>0</v>
      </c>
      <c r="P41" s="1997" t="s">
        <v>0</v>
      </c>
    </row>
    <row r="42" spans="1:16" ht="16" customHeight="1">
      <c r="A42" s="1997" t="s">
        <v>254</v>
      </c>
      <c r="B42" s="1997" t="s">
        <v>0</v>
      </c>
      <c r="C42" s="1997" t="s">
        <v>0</v>
      </c>
      <c r="D42" s="1997" t="s">
        <v>0</v>
      </c>
      <c r="E42" s="1997" t="s">
        <v>0</v>
      </c>
      <c r="F42" s="1997" t="s">
        <v>0</v>
      </c>
      <c r="G42" s="1997" t="s">
        <v>0</v>
      </c>
      <c r="H42" s="1997" t="s">
        <v>0</v>
      </c>
      <c r="I42" s="1997" t="s">
        <v>0</v>
      </c>
      <c r="J42" s="1997" t="s">
        <v>0</v>
      </c>
      <c r="K42" s="1997" t="s">
        <v>0</v>
      </c>
      <c r="L42" s="1997" t="s">
        <v>0</v>
      </c>
      <c r="M42" s="1997" t="s">
        <v>0</v>
      </c>
      <c r="N42" s="1997" t="s">
        <v>0</v>
      </c>
      <c r="O42" s="1997" t="s">
        <v>0</v>
      </c>
      <c r="P42" s="1997" t="s">
        <v>0</v>
      </c>
    </row>
    <row r="43" spans="1:16" ht="8.25" customHeight="1">
      <c r="A43" s="1997" t="s">
        <v>255</v>
      </c>
      <c r="B43" s="1997" t="s">
        <v>0</v>
      </c>
      <c r="C43" s="1997" t="s">
        <v>0</v>
      </c>
      <c r="D43" s="1997" t="s">
        <v>0</v>
      </c>
      <c r="E43" s="1997" t="s">
        <v>0</v>
      </c>
      <c r="F43" s="1997" t="s">
        <v>0</v>
      </c>
      <c r="G43" s="1997" t="s">
        <v>0</v>
      </c>
      <c r="H43" s="1997" t="s">
        <v>0</v>
      </c>
      <c r="I43" s="1997" t="s">
        <v>0</v>
      </c>
      <c r="J43" s="1997" t="s">
        <v>0</v>
      </c>
      <c r="K43" s="1997" t="s">
        <v>0</v>
      </c>
      <c r="L43" s="1997" t="s">
        <v>0</v>
      </c>
      <c r="M43" s="1997" t="s">
        <v>0</v>
      </c>
      <c r="N43" s="1997" t="s">
        <v>0</v>
      </c>
      <c r="O43" s="537"/>
      <c r="P43" s="537"/>
    </row>
    <row r="44" spans="1:16" ht="8.25" customHeight="1">
      <c r="A44" s="1997" t="s">
        <v>256</v>
      </c>
      <c r="B44" s="1997" t="s">
        <v>0</v>
      </c>
      <c r="C44" s="1997" t="s">
        <v>0</v>
      </c>
      <c r="D44" s="1997" t="s">
        <v>0</v>
      </c>
      <c r="E44" s="1997" t="s">
        <v>0</v>
      </c>
      <c r="F44" s="1997" t="s">
        <v>0</v>
      </c>
      <c r="G44" s="1997" t="s">
        <v>0</v>
      </c>
      <c r="H44" s="1997" t="s">
        <v>0</v>
      </c>
      <c r="I44" s="1997" t="s">
        <v>0</v>
      </c>
      <c r="J44" s="1997" t="s">
        <v>0</v>
      </c>
      <c r="K44" s="1997" t="s">
        <v>0</v>
      </c>
      <c r="L44" s="1997" t="s">
        <v>0</v>
      </c>
      <c r="M44" s="1997" t="s">
        <v>0</v>
      </c>
      <c r="N44" s="1997" t="s">
        <v>0</v>
      </c>
      <c r="O44" s="537"/>
      <c r="P44" s="537"/>
    </row>
    <row r="45" spans="1:16" ht="22.5" customHeight="1">
      <c r="A45" s="1997" t="s">
        <v>257</v>
      </c>
      <c r="B45" s="1997" t="s">
        <v>0</v>
      </c>
      <c r="C45" s="1997" t="s">
        <v>0</v>
      </c>
      <c r="D45" s="1997" t="s">
        <v>0</v>
      </c>
      <c r="E45" s="1997" t="s">
        <v>0</v>
      </c>
      <c r="F45" s="1997" t="s">
        <v>0</v>
      </c>
      <c r="G45" s="1997" t="s">
        <v>0</v>
      </c>
      <c r="H45" s="1997" t="s">
        <v>0</v>
      </c>
      <c r="I45" s="1997" t="s">
        <v>0</v>
      </c>
      <c r="J45" s="1997" t="s">
        <v>0</v>
      </c>
      <c r="K45" s="1997" t="s">
        <v>0</v>
      </c>
      <c r="L45" s="1997" t="s">
        <v>0</v>
      </c>
      <c r="M45" s="1997" t="s">
        <v>0</v>
      </c>
      <c r="N45" s="1997" t="s">
        <v>0</v>
      </c>
      <c r="O45" s="1997" t="s">
        <v>0</v>
      </c>
      <c r="P45" s="1997" t="s">
        <v>0</v>
      </c>
    </row>
  </sheetData>
  <mergeCells count="16">
    <mergeCell ref="A45:P45"/>
    <mergeCell ref="A40:P40"/>
    <mergeCell ref="A41:P41"/>
    <mergeCell ref="A42:P42"/>
    <mergeCell ref="A43:N43"/>
    <mergeCell ref="A44:N44"/>
    <mergeCell ref="B4:D4"/>
    <mergeCell ref="E4:H4"/>
    <mergeCell ref="I4:L4"/>
    <mergeCell ref="M4:N4"/>
    <mergeCell ref="O4:P4"/>
    <mergeCell ref="A1:P1"/>
    <mergeCell ref="L2:P2"/>
    <mergeCell ref="B3:H3"/>
    <mergeCell ref="I3:L3"/>
    <mergeCell ref="M3:N3"/>
  </mergeCells>
  <pageMargins left="0.7" right="0.7" top="0.75" bottom="0.75" header="0.3" footer="0.3"/>
  <pageSetup orientation="portrait" horizontalDpi="72" verticalDpi="7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C4A7229-357F-4252-875F-928F4BFAB9A8}">
  <sheetPr codeName="Feuil10"/>
  <dimension ref="A1:P46"/>
  <sheetViews>
    <sheetView zoomScale="130" zoomScaleNormal="130" workbookViewId="0">
      <selection activeCell="A24" sqref="A24"/>
    </sheetView>
  </sheetViews>
  <sheetFormatPr baseColWidth="10" defaultColWidth="9.08984375" defaultRowHeight="12.5"/>
  <cols>
    <col min="1" max="1" width="51.36328125" customWidth="1"/>
    <col min="2" max="2" width="5.81640625" customWidth="1"/>
    <col min="3" max="16" width="5.7265625" customWidth="1"/>
  </cols>
  <sheetData>
    <row r="1" spans="1:16" ht="22.5" customHeight="1">
      <c r="A1" s="1885" t="s">
        <v>258</v>
      </c>
      <c r="B1" s="1885" t="s">
        <v>0</v>
      </c>
      <c r="C1" s="1885" t="s">
        <v>0</v>
      </c>
      <c r="D1" s="1885" t="s">
        <v>0</v>
      </c>
      <c r="E1" s="1885" t="s">
        <v>0</v>
      </c>
      <c r="F1" s="1885" t="s">
        <v>0</v>
      </c>
      <c r="G1" s="1885" t="s">
        <v>0</v>
      </c>
      <c r="H1" s="1885" t="s">
        <v>0</v>
      </c>
      <c r="I1" s="1885" t="s">
        <v>0</v>
      </c>
      <c r="J1" s="1885" t="s">
        <v>0</v>
      </c>
      <c r="K1" s="1885" t="s">
        <v>0</v>
      </c>
      <c r="L1" s="1885" t="s">
        <v>0</v>
      </c>
      <c r="M1" s="1885" t="s">
        <v>0</v>
      </c>
      <c r="N1" s="1885" t="s">
        <v>0</v>
      </c>
      <c r="O1" s="1885" t="s">
        <v>0</v>
      </c>
      <c r="P1" s="1885" t="s">
        <v>0</v>
      </c>
    </row>
    <row r="2" spans="1:16" ht="21" customHeight="1">
      <c r="A2" s="22" t="s">
        <v>819</v>
      </c>
      <c r="B2" s="299"/>
      <c r="C2" s="299"/>
      <c r="D2" s="299"/>
      <c r="E2" s="299"/>
      <c r="F2" s="299"/>
      <c r="G2" s="299"/>
      <c r="H2" s="299"/>
      <c r="I2" s="299"/>
      <c r="J2" s="299"/>
      <c r="K2" s="299"/>
      <c r="L2" s="1995"/>
      <c r="M2" s="1995" t="s">
        <v>0</v>
      </c>
      <c r="N2" s="1995" t="s">
        <v>0</v>
      </c>
      <c r="O2" s="1995" t="s">
        <v>0</v>
      </c>
      <c r="P2" s="1995" t="s">
        <v>0</v>
      </c>
    </row>
    <row r="3" spans="1:16" ht="9.75" customHeight="1" thickBot="1">
      <c r="A3" s="538"/>
      <c r="B3" s="1996"/>
      <c r="C3" s="1996" t="s">
        <v>0</v>
      </c>
      <c r="D3" s="1996" t="s">
        <v>0</v>
      </c>
      <c r="E3" s="1996" t="s">
        <v>0</v>
      </c>
      <c r="F3" s="1996" t="s">
        <v>0</v>
      </c>
      <c r="G3" s="1996" t="s">
        <v>0</v>
      </c>
      <c r="H3" s="1996" t="s">
        <v>0</v>
      </c>
      <c r="I3" s="1996"/>
      <c r="J3" s="1996" t="s">
        <v>0</v>
      </c>
      <c r="K3" s="1996" t="s">
        <v>0</v>
      </c>
      <c r="L3" s="1996" t="s">
        <v>0</v>
      </c>
      <c r="M3" s="1996"/>
      <c r="N3" s="1996" t="s">
        <v>0</v>
      </c>
      <c r="O3" s="499"/>
      <c r="P3" s="499"/>
    </row>
    <row r="4" spans="1:16" ht="9.75" customHeight="1" thickBot="1">
      <c r="A4" s="539"/>
      <c r="B4" s="1927">
        <v>2026</v>
      </c>
      <c r="C4" s="1927" t="s">
        <v>0</v>
      </c>
      <c r="D4" s="1927" t="s">
        <v>0</v>
      </c>
      <c r="E4" s="1928">
        <v>2025</v>
      </c>
      <c r="F4" s="1927" t="s">
        <v>0</v>
      </c>
      <c r="G4" s="1927" t="s">
        <v>0</v>
      </c>
      <c r="H4" s="1929" t="s">
        <v>0</v>
      </c>
      <c r="I4" s="1928">
        <v>2024</v>
      </c>
      <c r="J4" s="1927" t="s">
        <v>0</v>
      </c>
      <c r="K4" s="1927" t="s">
        <v>0</v>
      </c>
      <c r="L4" s="1929" t="s">
        <v>0</v>
      </c>
      <c r="M4" s="1928" t="s">
        <v>900</v>
      </c>
      <c r="N4" s="1927" t="s">
        <v>0</v>
      </c>
      <c r="O4" s="1928" t="s">
        <v>901</v>
      </c>
      <c r="P4" s="1929" t="s">
        <v>0</v>
      </c>
    </row>
    <row r="5" spans="1:16" ht="12" customHeight="1" thickBot="1">
      <c r="A5" s="540" t="s">
        <v>328</v>
      </c>
      <c r="B5" s="141" t="s">
        <v>954</v>
      </c>
      <c r="C5" s="141" t="s">
        <v>955</v>
      </c>
      <c r="D5" s="141" t="s">
        <v>956</v>
      </c>
      <c r="E5" s="143" t="s">
        <v>964</v>
      </c>
      <c r="F5" s="141" t="s">
        <v>954</v>
      </c>
      <c r="G5" s="141" t="s">
        <v>955</v>
      </c>
      <c r="H5" s="142" t="s">
        <v>956</v>
      </c>
      <c r="I5" s="143" t="s">
        <v>964</v>
      </c>
      <c r="J5" s="141" t="s">
        <v>954</v>
      </c>
      <c r="K5" s="141" t="s">
        <v>955</v>
      </c>
      <c r="L5" s="142" t="s">
        <v>956</v>
      </c>
      <c r="M5" s="143">
        <v>2026</v>
      </c>
      <c r="N5" s="141">
        <v>2025</v>
      </c>
      <c r="O5" s="143">
        <v>2025</v>
      </c>
      <c r="P5" s="142">
        <v>2024</v>
      </c>
    </row>
    <row r="6" spans="1:16" ht="11.25" customHeight="1">
      <c r="A6" s="541" t="s">
        <v>259</v>
      </c>
      <c r="B6" s="30">
        <v>-655</v>
      </c>
      <c r="C6" s="28">
        <v>-483</v>
      </c>
      <c r="D6" s="29">
        <v>-497</v>
      </c>
      <c r="E6" s="30">
        <v>-657</v>
      </c>
      <c r="F6" s="28">
        <v>-598</v>
      </c>
      <c r="G6" s="28">
        <v>-505</v>
      </c>
      <c r="H6" s="29">
        <v>-509</v>
      </c>
      <c r="I6" s="30">
        <v>-672</v>
      </c>
      <c r="J6" s="28">
        <v>-623</v>
      </c>
      <c r="K6" s="28">
        <v>-671</v>
      </c>
      <c r="L6" s="29">
        <v>-553</v>
      </c>
      <c r="M6" s="30">
        <v>-1635</v>
      </c>
      <c r="N6" s="28">
        <v>-1612</v>
      </c>
      <c r="O6" s="412">
        <v>-2269</v>
      </c>
      <c r="P6" s="414">
        <v>-2519</v>
      </c>
    </row>
    <row r="7" spans="1:16" ht="9.75" customHeight="1">
      <c r="A7" s="501" t="s">
        <v>260</v>
      </c>
      <c r="B7" s="416">
        <v>1696</v>
      </c>
      <c r="C7" s="417">
        <v>1557</v>
      </c>
      <c r="D7" s="418">
        <v>1487</v>
      </c>
      <c r="E7" s="416">
        <v>1534</v>
      </c>
      <c r="F7" s="417">
        <v>1375</v>
      </c>
      <c r="G7" s="417">
        <v>1606</v>
      </c>
      <c r="H7" s="418">
        <v>1416</v>
      </c>
      <c r="I7" s="416">
        <v>1309</v>
      </c>
      <c r="J7" s="417">
        <v>1312</v>
      </c>
      <c r="K7" s="417">
        <v>1352</v>
      </c>
      <c r="L7" s="418">
        <v>1200</v>
      </c>
      <c r="M7" s="416">
        <v>4740</v>
      </c>
      <c r="N7" s="417">
        <v>4397</v>
      </c>
      <c r="O7" s="416">
        <v>5931</v>
      </c>
      <c r="P7" s="418">
        <v>5173</v>
      </c>
    </row>
    <row r="8" spans="1:16" ht="9.75" customHeight="1">
      <c r="A8" s="502" t="s">
        <v>472</v>
      </c>
      <c r="B8" s="422">
        <v>1041</v>
      </c>
      <c r="C8" s="420">
        <v>1074</v>
      </c>
      <c r="D8" s="421">
        <v>990</v>
      </c>
      <c r="E8" s="422">
        <v>877</v>
      </c>
      <c r="F8" s="420">
        <v>777</v>
      </c>
      <c r="G8" s="420">
        <v>1101</v>
      </c>
      <c r="H8" s="421">
        <v>907</v>
      </c>
      <c r="I8" s="422">
        <v>637</v>
      </c>
      <c r="J8" s="420">
        <v>689</v>
      </c>
      <c r="K8" s="420">
        <v>681</v>
      </c>
      <c r="L8" s="421">
        <v>647</v>
      </c>
      <c r="M8" s="422">
        <v>3105</v>
      </c>
      <c r="N8" s="420">
        <v>2785</v>
      </c>
      <c r="O8" s="422">
        <v>3662</v>
      </c>
      <c r="P8" s="421">
        <v>2654</v>
      </c>
    </row>
    <row r="9" spans="1:16" ht="9.75" customHeight="1">
      <c r="A9" s="501" t="s">
        <v>331</v>
      </c>
      <c r="B9" s="416">
        <v>436</v>
      </c>
      <c r="C9" s="417">
        <v>439</v>
      </c>
      <c r="D9" s="418">
        <v>412</v>
      </c>
      <c r="E9" s="416">
        <v>325</v>
      </c>
      <c r="F9" s="417">
        <v>347</v>
      </c>
      <c r="G9" s="417">
        <v>403</v>
      </c>
      <c r="H9" s="418">
        <v>367</v>
      </c>
      <c r="I9" s="416">
        <v>301</v>
      </c>
      <c r="J9" s="417">
        <v>320</v>
      </c>
      <c r="K9" s="417">
        <v>312</v>
      </c>
      <c r="L9" s="418">
        <v>313</v>
      </c>
      <c r="M9" s="416">
        <v>1287</v>
      </c>
      <c r="N9" s="417">
        <v>1117</v>
      </c>
      <c r="O9" s="416">
        <v>1442</v>
      </c>
      <c r="P9" s="418">
        <v>1246</v>
      </c>
    </row>
    <row r="10" spans="1:16" ht="9.75" customHeight="1">
      <c r="A10" s="503" t="s">
        <v>332</v>
      </c>
      <c r="B10" s="424">
        <v>605</v>
      </c>
      <c r="C10" s="425">
        <v>635</v>
      </c>
      <c r="D10" s="426">
        <v>578</v>
      </c>
      <c r="E10" s="424">
        <v>552</v>
      </c>
      <c r="F10" s="425">
        <v>430</v>
      </c>
      <c r="G10" s="425">
        <v>698</v>
      </c>
      <c r="H10" s="426">
        <v>540</v>
      </c>
      <c r="I10" s="424">
        <v>336</v>
      </c>
      <c r="J10" s="425">
        <v>369</v>
      </c>
      <c r="K10" s="425">
        <v>369</v>
      </c>
      <c r="L10" s="426">
        <v>334</v>
      </c>
      <c r="M10" s="424">
        <v>1818</v>
      </c>
      <c r="N10" s="425">
        <v>1668</v>
      </c>
      <c r="O10" s="424">
        <v>2220</v>
      </c>
      <c r="P10" s="426">
        <v>1408</v>
      </c>
    </row>
    <row r="11" spans="1:16" ht="9.75" customHeight="1">
      <c r="A11" s="504" t="s">
        <v>333</v>
      </c>
      <c r="B11" s="428">
        <v>48</v>
      </c>
      <c r="C11" s="428">
        <v>-1</v>
      </c>
      <c r="D11" s="429">
        <v>28</v>
      </c>
      <c r="E11" s="430">
        <v>13</v>
      </c>
      <c r="F11" s="428">
        <v>-1</v>
      </c>
      <c r="G11" s="428">
        <v>55</v>
      </c>
      <c r="H11" s="429">
        <v>18</v>
      </c>
      <c r="I11" s="430">
        <v>16</v>
      </c>
      <c r="J11" s="428">
        <v>20</v>
      </c>
      <c r="K11" s="428">
        <v>0</v>
      </c>
      <c r="L11" s="429">
        <v>-2</v>
      </c>
      <c r="M11" s="430">
        <v>75</v>
      </c>
      <c r="N11" s="428">
        <v>72</v>
      </c>
      <c r="O11" s="430">
        <v>85</v>
      </c>
      <c r="P11" s="429">
        <v>34</v>
      </c>
    </row>
    <row r="12" spans="1:16" ht="9.75" customHeight="1">
      <c r="A12" s="505" t="s">
        <v>334</v>
      </c>
      <c r="B12" s="416">
        <v>2</v>
      </c>
      <c r="C12" s="417">
        <v>17</v>
      </c>
      <c r="D12" s="418">
        <v>-2</v>
      </c>
      <c r="E12" s="416">
        <v>5</v>
      </c>
      <c r="F12" s="417">
        <v>25</v>
      </c>
      <c r="G12" s="417">
        <v>9</v>
      </c>
      <c r="H12" s="418">
        <v>18</v>
      </c>
      <c r="I12" s="416">
        <v>-12</v>
      </c>
      <c r="J12" s="417">
        <v>2</v>
      </c>
      <c r="K12" s="417">
        <v>11</v>
      </c>
      <c r="L12" s="418">
        <v>19</v>
      </c>
      <c r="M12" s="416">
        <v>17</v>
      </c>
      <c r="N12" s="417">
        <v>52</v>
      </c>
      <c r="O12" s="416">
        <v>57</v>
      </c>
      <c r="P12" s="418">
        <v>20</v>
      </c>
    </row>
    <row r="13" spans="1:16" ht="9.75" customHeight="1">
      <c r="A13" s="506" t="s">
        <v>335</v>
      </c>
      <c r="B13" s="440">
        <v>50</v>
      </c>
      <c r="C13" s="440">
        <v>16</v>
      </c>
      <c r="D13" s="441">
        <v>26</v>
      </c>
      <c r="E13" s="439">
        <v>18</v>
      </c>
      <c r="F13" s="440">
        <v>24</v>
      </c>
      <c r="G13" s="440">
        <v>64</v>
      </c>
      <c r="H13" s="441">
        <v>36</v>
      </c>
      <c r="I13" s="439">
        <v>4</v>
      </c>
      <c r="J13" s="440">
        <v>22</v>
      </c>
      <c r="K13" s="440">
        <v>11</v>
      </c>
      <c r="L13" s="441">
        <v>17</v>
      </c>
      <c r="M13" s="439">
        <v>92</v>
      </c>
      <c r="N13" s="440">
        <v>124</v>
      </c>
      <c r="O13" s="439">
        <v>142</v>
      </c>
      <c r="P13" s="441">
        <v>54</v>
      </c>
    </row>
    <row r="14" spans="1:16" ht="9.75" customHeight="1">
      <c r="A14" s="507" t="s">
        <v>261</v>
      </c>
      <c r="B14" s="428">
        <v>555</v>
      </c>
      <c r="C14" s="428">
        <v>619</v>
      </c>
      <c r="D14" s="429">
        <v>552</v>
      </c>
      <c r="E14" s="430">
        <v>534</v>
      </c>
      <c r="F14" s="428">
        <v>406</v>
      </c>
      <c r="G14" s="428">
        <v>634</v>
      </c>
      <c r="H14" s="429">
        <v>504</v>
      </c>
      <c r="I14" s="430">
        <v>332</v>
      </c>
      <c r="J14" s="428">
        <v>347</v>
      </c>
      <c r="K14" s="428">
        <v>358</v>
      </c>
      <c r="L14" s="429">
        <v>317</v>
      </c>
      <c r="M14" s="430">
        <v>1726</v>
      </c>
      <c r="N14" s="428">
        <v>1544</v>
      </c>
      <c r="O14" s="430">
        <v>2078</v>
      </c>
      <c r="P14" s="429">
        <v>1354</v>
      </c>
    </row>
    <row r="15" spans="1:16" ht="9.75" customHeight="1">
      <c r="A15" s="501" t="s">
        <v>312</v>
      </c>
      <c r="B15" s="417">
        <v>113</v>
      </c>
      <c r="C15" s="417">
        <v>131</v>
      </c>
      <c r="D15" s="418">
        <v>109</v>
      </c>
      <c r="E15" s="416">
        <v>102</v>
      </c>
      <c r="F15" s="417">
        <v>72</v>
      </c>
      <c r="G15" s="417">
        <v>133</v>
      </c>
      <c r="H15" s="418">
        <v>87</v>
      </c>
      <c r="I15" s="416">
        <v>26</v>
      </c>
      <c r="J15" s="417">
        <v>29</v>
      </c>
      <c r="K15" s="417">
        <v>36</v>
      </c>
      <c r="L15" s="418">
        <v>9</v>
      </c>
      <c r="M15" s="416">
        <v>353</v>
      </c>
      <c r="N15" s="417">
        <v>292</v>
      </c>
      <c r="O15" s="416">
        <v>394</v>
      </c>
      <c r="P15" s="418">
        <v>100</v>
      </c>
    </row>
    <row r="16" spans="1:16" ht="9.75" customHeight="1" thickBot="1">
      <c r="A16" s="508" t="s">
        <v>621</v>
      </c>
      <c r="B16" s="443">
        <v>442</v>
      </c>
      <c r="C16" s="444">
        <v>488</v>
      </c>
      <c r="D16" s="445">
        <v>443</v>
      </c>
      <c r="E16" s="443">
        <v>432</v>
      </c>
      <c r="F16" s="444">
        <v>334</v>
      </c>
      <c r="G16" s="444">
        <v>501</v>
      </c>
      <c r="H16" s="445">
        <v>417</v>
      </c>
      <c r="I16" s="443">
        <v>306</v>
      </c>
      <c r="J16" s="444">
        <v>318</v>
      </c>
      <c r="K16" s="444">
        <v>322</v>
      </c>
      <c r="L16" s="445">
        <v>308</v>
      </c>
      <c r="M16" s="443">
        <v>1373</v>
      </c>
      <c r="N16" s="444">
        <v>1252</v>
      </c>
      <c r="O16" s="443">
        <v>1684</v>
      </c>
      <c r="P16" s="445">
        <v>1254</v>
      </c>
    </row>
    <row r="17" spans="1:16" ht="9.75" customHeight="1" thickBot="1">
      <c r="A17" s="542"/>
      <c r="B17" s="543"/>
      <c r="C17" s="543"/>
      <c r="D17" s="543"/>
      <c r="E17" s="543"/>
      <c r="F17" s="543"/>
      <c r="G17" s="543"/>
      <c r="H17" s="544"/>
      <c r="I17" s="543"/>
      <c r="J17" s="543"/>
      <c r="K17" s="543"/>
      <c r="L17" s="544"/>
      <c r="M17" s="544"/>
      <c r="N17" s="544"/>
      <c r="O17" s="545"/>
      <c r="P17" s="545"/>
    </row>
    <row r="18" spans="1:16" ht="12" customHeight="1" thickBot="1">
      <c r="A18" s="540" t="s">
        <v>262</v>
      </c>
      <c r="B18" s="546"/>
      <c r="C18" s="547"/>
      <c r="D18" s="547"/>
      <c r="E18" s="547"/>
      <c r="F18" s="547"/>
      <c r="G18" s="547"/>
      <c r="H18" s="548"/>
      <c r="I18" s="547"/>
      <c r="J18" s="547"/>
      <c r="K18" s="547"/>
      <c r="L18" s="548"/>
      <c r="M18" s="547"/>
      <c r="N18" s="547"/>
      <c r="O18" s="549"/>
      <c r="P18" s="549"/>
    </row>
    <row r="19" spans="1:16" ht="10.5" customHeight="1">
      <c r="A19" s="500" t="s">
        <v>259</v>
      </c>
      <c r="B19" s="412">
        <v>-655</v>
      </c>
      <c r="C19" s="413">
        <v>-483</v>
      </c>
      <c r="D19" s="414">
        <v>-497</v>
      </c>
      <c r="E19" s="412">
        <v>-657</v>
      </c>
      <c r="F19" s="413">
        <v>-598</v>
      </c>
      <c r="G19" s="413">
        <v>-505</v>
      </c>
      <c r="H19" s="414">
        <v>-509</v>
      </c>
      <c r="I19" s="412">
        <v>-672</v>
      </c>
      <c r="J19" s="413">
        <v>-623</v>
      </c>
      <c r="K19" s="413">
        <v>-671</v>
      </c>
      <c r="L19" s="414">
        <v>-553</v>
      </c>
      <c r="M19" s="412">
        <v>-1635</v>
      </c>
      <c r="N19" s="413">
        <v>-1612</v>
      </c>
      <c r="O19" s="412">
        <v>-2269</v>
      </c>
      <c r="P19" s="414">
        <v>-2519</v>
      </c>
    </row>
    <row r="20" spans="1:16" ht="9.75" customHeight="1">
      <c r="A20" s="501" t="s">
        <v>260</v>
      </c>
      <c r="B20" s="417">
        <v>1696</v>
      </c>
      <c r="C20" s="417">
        <v>1557</v>
      </c>
      <c r="D20" s="418">
        <v>1487</v>
      </c>
      <c r="E20" s="416">
        <v>1534</v>
      </c>
      <c r="F20" s="417">
        <v>1375</v>
      </c>
      <c r="G20" s="417">
        <v>1606</v>
      </c>
      <c r="H20" s="418">
        <v>1416</v>
      </c>
      <c r="I20" s="416">
        <v>1309</v>
      </c>
      <c r="J20" s="417">
        <v>1312</v>
      </c>
      <c r="K20" s="417">
        <v>1352</v>
      </c>
      <c r="L20" s="418">
        <v>1200</v>
      </c>
      <c r="M20" s="416">
        <v>4740</v>
      </c>
      <c r="N20" s="417">
        <v>4397</v>
      </c>
      <c r="O20" s="416">
        <v>5931</v>
      </c>
      <c r="P20" s="418">
        <v>5173</v>
      </c>
    </row>
    <row r="21" spans="1:16" ht="9.75" customHeight="1">
      <c r="A21" s="502" t="s">
        <v>472</v>
      </c>
      <c r="B21" s="422">
        <v>1041</v>
      </c>
      <c r="C21" s="420">
        <v>1074</v>
      </c>
      <c r="D21" s="421">
        <v>990</v>
      </c>
      <c r="E21" s="422">
        <v>877</v>
      </c>
      <c r="F21" s="420">
        <v>777</v>
      </c>
      <c r="G21" s="420">
        <v>1101</v>
      </c>
      <c r="H21" s="421">
        <v>907</v>
      </c>
      <c r="I21" s="422">
        <v>637</v>
      </c>
      <c r="J21" s="420">
        <v>689</v>
      </c>
      <c r="K21" s="420">
        <v>681</v>
      </c>
      <c r="L21" s="421">
        <v>647</v>
      </c>
      <c r="M21" s="422">
        <v>3105</v>
      </c>
      <c r="N21" s="420">
        <v>2785</v>
      </c>
      <c r="O21" s="422">
        <v>3662</v>
      </c>
      <c r="P21" s="421">
        <v>2654</v>
      </c>
    </row>
    <row r="22" spans="1:16" ht="9.75" customHeight="1">
      <c r="A22" s="501" t="s">
        <v>345</v>
      </c>
      <c r="B22" s="416">
        <v>436</v>
      </c>
      <c r="C22" s="417">
        <v>439</v>
      </c>
      <c r="D22" s="418">
        <v>412</v>
      </c>
      <c r="E22" s="416">
        <v>325</v>
      </c>
      <c r="F22" s="417">
        <v>347</v>
      </c>
      <c r="G22" s="417">
        <v>403</v>
      </c>
      <c r="H22" s="418">
        <v>367</v>
      </c>
      <c r="I22" s="416">
        <v>301</v>
      </c>
      <c r="J22" s="417">
        <v>320</v>
      </c>
      <c r="K22" s="417">
        <v>312</v>
      </c>
      <c r="L22" s="418">
        <v>313</v>
      </c>
      <c r="M22" s="416">
        <v>1287</v>
      </c>
      <c r="N22" s="417">
        <v>1117</v>
      </c>
      <c r="O22" s="416">
        <v>1442</v>
      </c>
      <c r="P22" s="418">
        <v>1246</v>
      </c>
    </row>
    <row r="23" spans="1:16" ht="9.75" customHeight="1">
      <c r="A23" s="550" t="s">
        <v>346</v>
      </c>
      <c r="B23" s="424">
        <v>605</v>
      </c>
      <c r="C23" s="425">
        <v>635</v>
      </c>
      <c r="D23" s="426">
        <v>578</v>
      </c>
      <c r="E23" s="424">
        <v>552</v>
      </c>
      <c r="F23" s="425">
        <v>430</v>
      </c>
      <c r="G23" s="425">
        <v>698</v>
      </c>
      <c r="H23" s="426">
        <v>540</v>
      </c>
      <c r="I23" s="424">
        <v>336</v>
      </c>
      <c r="J23" s="425">
        <v>369</v>
      </c>
      <c r="K23" s="425">
        <v>369</v>
      </c>
      <c r="L23" s="426">
        <v>334</v>
      </c>
      <c r="M23" s="424">
        <v>1818</v>
      </c>
      <c r="N23" s="425">
        <v>1668</v>
      </c>
      <c r="O23" s="424">
        <v>2220</v>
      </c>
      <c r="P23" s="426">
        <v>1408</v>
      </c>
    </row>
    <row r="24" spans="1:16" ht="9.75" customHeight="1">
      <c r="A24" s="504" t="s">
        <v>333</v>
      </c>
      <c r="B24" s="428">
        <v>48</v>
      </c>
      <c r="C24" s="428">
        <v>-1</v>
      </c>
      <c r="D24" s="429">
        <v>28</v>
      </c>
      <c r="E24" s="430">
        <v>13</v>
      </c>
      <c r="F24" s="428">
        <v>-1</v>
      </c>
      <c r="G24" s="428">
        <v>55</v>
      </c>
      <c r="H24" s="429">
        <v>18</v>
      </c>
      <c r="I24" s="430">
        <v>16</v>
      </c>
      <c r="J24" s="428">
        <v>20</v>
      </c>
      <c r="K24" s="428">
        <v>0</v>
      </c>
      <c r="L24" s="429">
        <v>-2</v>
      </c>
      <c r="M24" s="430">
        <v>75</v>
      </c>
      <c r="N24" s="428">
        <v>72</v>
      </c>
      <c r="O24" s="430">
        <v>85</v>
      </c>
      <c r="P24" s="429">
        <v>34</v>
      </c>
    </row>
    <row r="25" spans="1:16" ht="9.75" customHeight="1">
      <c r="A25" s="505" t="s">
        <v>334</v>
      </c>
      <c r="B25" s="416">
        <v>2</v>
      </c>
      <c r="C25" s="417">
        <v>15</v>
      </c>
      <c r="D25" s="418">
        <v>-2</v>
      </c>
      <c r="E25" s="416">
        <v>5</v>
      </c>
      <c r="F25" s="417">
        <v>25</v>
      </c>
      <c r="G25" s="417">
        <v>9</v>
      </c>
      <c r="H25" s="418">
        <v>18</v>
      </c>
      <c r="I25" s="416">
        <v>-12</v>
      </c>
      <c r="J25" s="417">
        <v>2</v>
      </c>
      <c r="K25" s="417">
        <v>11</v>
      </c>
      <c r="L25" s="418">
        <v>19</v>
      </c>
      <c r="M25" s="416">
        <v>15</v>
      </c>
      <c r="N25" s="417">
        <v>52</v>
      </c>
      <c r="O25" s="416">
        <v>57</v>
      </c>
      <c r="P25" s="418">
        <v>20</v>
      </c>
    </row>
    <row r="26" spans="1:16" ht="9.75" customHeight="1">
      <c r="A26" s="506" t="s">
        <v>335</v>
      </c>
      <c r="B26" s="440">
        <v>50</v>
      </c>
      <c r="C26" s="440">
        <v>14</v>
      </c>
      <c r="D26" s="441">
        <v>26</v>
      </c>
      <c r="E26" s="439">
        <v>18</v>
      </c>
      <c r="F26" s="440">
        <v>24</v>
      </c>
      <c r="G26" s="440">
        <v>64</v>
      </c>
      <c r="H26" s="441">
        <v>36</v>
      </c>
      <c r="I26" s="439">
        <v>4</v>
      </c>
      <c r="J26" s="440">
        <v>22</v>
      </c>
      <c r="K26" s="440">
        <v>11</v>
      </c>
      <c r="L26" s="441">
        <v>17</v>
      </c>
      <c r="M26" s="439">
        <v>90</v>
      </c>
      <c r="N26" s="440">
        <v>124</v>
      </c>
      <c r="O26" s="439">
        <v>142</v>
      </c>
      <c r="P26" s="441">
        <v>54</v>
      </c>
    </row>
    <row r="27" spans="1:16" ht="9.75" customHeight="1">
      <c r="A27" s="507" t="s">
        <v>263</v>
      </c>
      <c r="B27" s="428">
        <v>555</v>
      </c>
      <c r="C27" s="428">
        <v>621</v>
      </c>
      <c r="D27" s="429">
        <v>552</v>
      </c>
      <c r="E27" s="430">
        <v>534</v>
      </c>
      <c r="F27" s="428">
        <v>406</v>
      </c>
      <c r="G27" s="428">
        <v>634</v>
      </c>
      <c r="H27" s="429">
        <v>504</v>
      </c>
      <c r="I27" s="430">
        <v>332</v>
      </c>
      <c r="J27" s="428">
        <v>347</v>
      </c>
      <c r="K27" s="428">
        <v>358</v>
      </c>
      <c r="L27" s="429">
        <v>317</v>
      </c>
      <c r="M27" s="430">
        <v>1728</v>
      </c>
      <c r="N27" s="428">
        <v>1544</v>
      </c>
      <c r="O27" s="430">
        <v>2078</v>
      </c>
      <c r="P27" s="429">
        <v>1354</v>
      </c>
    </row>
    <row r="28" spans="1:16" ht="9.75" customHeight="1">
      <c r="A28" s="501" t="s">
        <v>264</v>
      </c>
      <c r="B28" s="417">
        <v>113</v>
      </c>
      <c r="C28" s="417">
        <v>131</v>
      </c>
      <c r="D28" s="418">
        <v>109</v>
      </c>
      <c r="E28" s="416">
        <v>102</v>
      </c>
      <c r="F28" s="417">
        <v>72</v>
      </c>
      <c r="G28" s="417">
        <v>133</v>
      </c>
      <c r="H28" s="418">
        <v>87</v>
      </c>
      <c r="I28" s="416">
        <v>26</v>
      </c>
      <c r="J28" s="417">
        <v>29</v>
      </c>
      <c r="K28" s="417">
        <v>36</v>
      </c>
      <c r="L28" s="418">
        <v>9</v>
      </c>
      <c r="M28" s="416">
        <v>353</v>
      </c>
      <c r="N28" s="417">
        <v>292</v>
      </c>
      <c r="O28" s="416">
        <v>394</v>
      </c>
      <c r="P28" s="418">
        <v>100</v>
      </c>
    </row>
    <row r="29" spans="1:16" ht="9.75" customHeight="1" thickBot="1">
      <c r="A29" s="508" t="s">
        <v>265</v>
      </c>
      <c r="B29" s="443">
        <v>442</v>
      </c>
      <c r="C29" s="444">
        <v>490</v>
      </c>
      <c r="D29" s="445">
        <v>443</v>
      </c>
      <c r="E29" s="443">
        <v>432</v>
      </c>
      <c r="F29" s="444">
        <v>334</v>
      </c>
      <c r="G29" s="444">
        <v>501</v>
      </c>
      <c r="H29" s="445">
        <v>417</v>
      </c>
      <c r="I29" s="443">
        <v>306</v>
      </c>
      <c r="J29" s="444">
        <v>318</v>
      </c>
      <c r="K29" s="444">
        <v>322</v>
      </c>
      <c r="L29" s="445">
        <v>308</v>
      </c>
      <c r="M29" s="443">
        <v>1375</v>
      </c>
      <c r="N29" s="444">
        <v>1252</v>
      </c>
      <c r="O29" s="443">
        <v>1684</v>
      </c>
      <c r="P29" s="445">
        <v>1254</v>
      </c>
    </row>
    <row r="30" spans="1:16" ht="9.75" customHeight="1" thickBot="1">
      <c r="A30" s="551"/>
      <c r="B30" s="447"/>
      <c r="C30" s="447"/>
      <c r="D30" s="447"/>
      <c r="E30" s="447"/>
      <c r="F30" s="447"/>
      <c r="G30" s="447"/>
      <c r="H30" s="447"/>
      <c r="I30" s="447"/>
      <c r="J30" s="447"/>
      <c r="K30" s="447"/>
      <c r="L30" s="447"/>
      <c r="M30" s="447"/>
      <c r="N30" s="447"/>
      <c r="O30" s="447"/>
      <c r="P30" s="447"/>
    </row>
    <row r="31" spans="1:16" ht="10.5" customHeight="1" thickBot="1">
      <c r="A31" s="540" t="s">
        <v>351</v>
      </c>
      <c r="B31" s="452"/>
      <c r="C31" s="453"/>
      <c r="D31" s="453"/>
      <c r="E31" s="453"/>
      <c r="F31" s="453"/>
      <c r="G31" s="453"/>
      <c r="H31" s="453"/>
      <c r="I31" s="453"/>
      <c r="J31" s="453"/>
      <c r="K31" s="453"/>
      <c r="L31" s="453"/>
      <c r="M31" s="453"/>
      <c r="N31" s="453"/>
      <c r="O31" s="453"/>
      <c r="P31" s="453"/>
    </row>
    <row r="32" spans="1:16" ht="10.5" customHeight="1">
      <c r="A32" s="500" t="s">
        <v>266</v>
      </c>
      <c r="B32" s="552">
        <v>0.23599999999999999</v>
      </c>
      <c r="C32" s="553">
        <v>0.28899999999999998</v>
      </c>
      <c r="D32" s="554">
        <v>0.25900000000000001</v>
      </c>
      <c r="E32" s="555"/>
      <c r="F32" s="556"/>
      <c r="G32" s="556"/>
      <c r="H32" s="557"/>
      <c r="I32" s="555"/>
      <c r="J32" s="556"/>
      <c r="K32" s="556"/>
      <c r="L32" s="557"/>
      <c r="M32" s="552">
        <v>0.26100000000000001</v>
      </c>
      <c r="N32" s="557"/>
      <c r="O32" s="555"/>
      <c r="P32" s="557"/>
    </row>
    <row r="33" spans="1:16" ht="19.5" customHeight="1">
      <c r="A33" s="558" t="s">
        <v>974</v>
      </c>
      <c r="B33" s="559">
        <v>0.23599999999999999</v>
      </c>
      <c r="C33" s="560">
        <v>0.28899999999999998</v>
      </c>
      <c r="D33" s="561">
        <v>0.25900000000000001</v>
      </c>
      <c r="E33" s="562"/>
      <c r="F33" s="563"/>
      <c r="G33" s="563"/>
      <c r="H33" s="564"/>
      <c r="I33" s="562"/>
      <c r="J33" s="563"/>
      <c r="K33" s="563"/>
      <c r="L33" s="564"/>
      <c r="M33" s="565">
        <v>0.26100000000000001</v>
      </c>
      <c r="N33" s="564"/>
      <c r="O33" s="562"/>
      <c r="P33" s="564"/>
    </row>
    <row r="34" spans="1:16" ht="9.65" customHeight="1">
      <c r="A34" s="558" t="s">
        <v>267</v>
      </c>
      <c r="B34" s="565">
        <v>0.41899999999999998</v>
      </c>
      <c r="C34" s="566">
        <v>0.40899999999999997</v>
      </c>
      <c r="D34" s="483">
        <v>0.41599999999999998</v>
      </c>
      <c r="E34" s="482">
        <v>0.371</v>
      </c>
      <c r="F34" s="566">
        <v>0.44700000000000001</v>
      </c>
      <c r="G34" s="566">
        <v>0.36599999999999999</v>
      </c>
      <c r="H34" s="483">
        <v>0.40500000000000003</v>
      </c>
      <c r="I34" s="482">
        <v>0.47299999999999998</v>
      </c>
      <c r="J34" s="566">
        <v>0.46400000000000002</v>
      </c>
      <c r="K34" s="566">
        <v>0.45800000000000002</v>
      </c>
      <c r="L34" s="483">
        <v>0.48399999999999999</v>
      </c>
      <c r="M34" s="482">
        <v>0.41399999999999998</v>
      </c>
      <c r="N34" s="566">
        <v>0.40100000000000002</v>
      </c>
      <c r="O34" s="482">
        <v>0.39400000000000002</v>
      </c>
      <c r="P34" s="483">
        <v>0.46899999999999997</v>
      </c>
    </row>
    <row r="35" spans="1:16" ht="9.65" customHeight="1">
      <c r="A35" s="567" t="s">
        <v>268</v>
      </c>
      <c r="B35" s="482">
        <v>0.41899999999999998</v>
      </c>
      <c r="C35" s="566">
        <v>0.40899999999999997</v>
      </c>
      <c r="D35" s="483">
        <v>0.41599999999999998</v>
      </c>
      <c r="E35" s="482">
        <v>0.371</v>
      </c>
      <c r="F35" s="566">
        <v>0.44700000000000001</v>
      </c>
      <c r="G35" s="566">
        <v>0.36599999999999999</v>
      </c>
      <c r="H35" s="483">
        <v>0.40500000000000003</v>
      </c>
      <c r="I35" s="482">
        <v>0.47299999999999998</v>
      </c>
      <c r="J35" s="566">
        <v>0.46400000000000002</v>
      </c>
      <c r="K35" s="566">
        <v>0.45800000000000002</v>
      </c>
      <c r="L35" s="483">
        <v>0.48399999999999999</v>
      </c>
      <c r="M35" s="482">
        <v>0.41399999999999998</v>
      </c>
      <c r="N35" s="566">
        <v>0.40100000000000002</v>
      </c>
      <c r="O35" s="482">
        <v>0.39400000000000002</v>
      </c>
      <c r="P35" s="483">
        <v>0.46899999999999997</v>
      </c>
    </row>
    <row r="36" spans="1:16" ht="9.75" customHeight="1">
      <c r="A36" s="522" t="s">
        <v>269</v>
      </c>
      <c r="B36" s="432">
        <v>34897</v>
      </c>
      <c r="C36" s="484">
        <v>32628</v>
      </c>
      <c r="D36" s="434">
        <v>31681</v>
      </c>
      <c r="E36" s="487">
        <v>31192</v>
      </c>
      <c r="F36" s="484">
        <v>30909</v>
      </c>
      <c r="G36" s="484">
        <v>31118</v>
      </c>
      <c r="H36" s="434">
        <v>31472</v>
      </c>
      <c r="I36" s="487">
        <v>31749</v>
      </c>
      <c r="J36" s="484">
        <v>32229</v>
      </c>
      <c r="K36" s="484">
        <v>31911</v>
      </c>
      <c r="L36" s="434">
        <v>31659</v>
      </c>
      <c r="M36" s="487">
        <v>33073.509157509157</v>
      </c>
      <c r="N36" s="433">
        <v>31166</v>
      </c>
      <c r="O36" s="487">
        <v>31173</v>
      </c>
      <c r="P36" s="434">
        <v>31887</v>
      </c>
    </row>
    <row r="37" spans="1:16" ht="9.75" customHeight="1">
      <c r="A37" s="522" t="s">
        <v>270</v>
      </c>
      <c r="B37" s="432">
        <v>273785</v>
      </c>
      <c r="C37" s="484">
        <v>269129</v>
      </c>
      <c r="D37" s="434">
        <v>250483</v>
      </c>
      <c r="E37" s="487">
        <v>237476</v>
      </c>
      <c r="F37" s="484">
        <v>234289</v>
      </c>
      <c r="G37" s="484">
        <v>224314</v>
      </c>
      <c r="H37" s="434">
        <v>211793</v>
      </c>
      <c r="I37" s="487">
        <v>200888</v>
      </c>
      <c r="J37" s="484">
        <v>197996</v>
      </c>
      <c r="K37" s="484">
        <v>194158</v>
      </c>
      <c r="L37" s="434">
        <v>190443</v>
      </c>
      <c r="M37" s="487">
        <v>264414</v>
      </c>
      <c r="N37" s="433">
        <v>223456</v>
      </c>
      <c r="O37" s="487">
        <v>226990</v>
      </c>
      <c r="P37" s="434">
        <v>195881</v>
      </c>
    </row>
    <row r="38" spans="1:16" ht="9.75" customHeight="1">
      <c r="A38" s="522" t="s">
        <v>271</v>
      </c>
      <c r="B38" s="432">
        <v>100991</v>
      </c>
      <c r="C38" s="484">
        <v>97818</v>
      </c>
      <c r="D38" s="434">
        <v>91372</v>
      </c>
      <c r="E38" s="487">
        <v>86400</v>
      </c>
      <c r="F38" s="484">
        <v>78775</v>
      </c>
      <c r="G38" s="484">
        <v>77467</v>
      </c>
      <c r="H38" s="434">
        <v>74330</v>
      </c>
      <c r="I38" s="487">
        <v>70646</v>
      </c>
      <c r="J38" s="484">
        <v>65447</v>
      </c>
      <c r="K38" s="484">
        <v>64578</v>
      </c>
      <c r="L38" s="434">
        <v>63335</v>
      </c>
      <c r="M38" s="487">
        <v>96715</v>
      </c>
      <c r="N38" s="433">
        <v>76850</v>
      </c>
      <c r="O38" s="432">
        <v>79257</v>
      </c>
      <c r="P38" s="434">
        <v>65930</v>
      </c>
    </row>
    <row r="39" spans="1:16" ht="9.75" customHeight="1" thickBot="1">
      <c r="A39" s="529" t="s">
        <v>272</v>
      </c>
      <c r="B39" s="496">
        <v>2177.37</v>
      </c>
      <c r="C39" s="568">
        <v>1947.51</v>
      </c>
      <c r="D39" s="497">
        <v>1119.54</v>
      </c>
      <c r="E39" s="496">
        <v>1138.33</v>
      </c>
      <c r="F39" s="568">
        <v>1190</v>
      </c>
      <c r="G39" s="568">
        <v>1047.8699999999999</v>
      </c>
      <c r="H39" s="497">
        <v>1050.03</v>
      </c>
      <c r="I39" s="496">
        <v>1036</v>
      </c>
      <c r="J39" s="568">
        <v>1105</v>
      </c>
      <c r="K39" s="568">
        <v>976</v>
      </c>
      <c r="L39" s="497">
        <v>977</v>
      </c>
      <c r="M39" s="496">
        <v>2177.37</v>
      </c>
      <c r="N39" s="568">
        <v>1190</v>
      </c>
      <c r="O39" s="496">
        <v>1138.33</v>
      </c>
      <c r="P39" s="497">
        <v>1036</v>
      </c>
    </row>
    <row r="40" spans="1:16" ht="16.5" customHeight="1">
      <c r="A40" s="1999" t="s">
        <v>273</v>
      </c>
      <c r="B40" s="1999" t="s">
        <v>0</v>
      </c>
      <c r="C40" s="1999" t="s">
        <v>0</v>
      </c>
      <c r="D40" s="1999" t="s">
        <v>0</v>
      </c>
      <c r="E40" s="1999" t="s">
        <v>0</v>
      </c>
      <c r="F40" s="1999" t="s">
        <v>0</v>
      </c>
      <c r="G40" s="1999" t="s">
        <v>0</v>
      </c>
      <c r="H40" s="1999" t="s">
        <v>0</v>
      </c>
      <c r="I40" s="1999" t="s">
        <v>0</v>
      </c>
      <c r="J40" s="1999" t="s">
        <v>0</v>
      </c>
      <c r="K40" s="1999" t="s">
        <v>0</v>
      </c>
      <c r="L40" s="1999" t="s">
        <v>0</v>
      </c>
      <c r="M40" s="1999" t="s">
        <v>0</v>
      </c>
      <c r="N40" s="1999" t="s">
        <v>0</v>
      </c>
      <c r="O40" s="1999" t="s">
        <v>0</v>
      </c>
      <c r="P40" s="1999" t="s">
        <v>0</v>
      </c>
    </row>
    <row r="41" spans="1:16" ht="16.5" customHeight="1">
      <c r="A41" s="1997" t="s">
        <v>274</v>
      </c>
      <c r="B41" s="1997" t="s">
        <v>0</v>
      </c>
      <c r="C41" s="1997" t="s">
        <v>0</v>
      </c>
      <c r="D41" s="1997" t="s">
        <v>0</v>
      </c>
      <c r="E41" s="1997" t="s">
        <v>0</v>
      </c>
      <c r="F41" s="1997" t="s">
        <v>0</v>
      </c>
      <c r="G41" s="1997" t="s">
        <v>0</v>
      </c>
      <c r="H41" s="1997" t="s">
        <v>0</v>
      </c>
      <c r="I41" s="1997" t="s">
        <v>0</v>
      </c>
      <c r="J41" s="1997" t="s">
        <v>0</v>
      </c>
      <c r="K41" s="1997" t="s">
        <v>0</v>
      </c>
      <c r="L41" s="1997" t="s">
        <v>0</v>
      </c>
      <c r="M41" s="1997" t="s">
        <v>0</v>
      </c>
      <c r="N41" s="1997" t="s">
        <v>0</v>
      </c>
      <c r="O41" s="1997" t="s">
        <v>0</v>
      </c>
      <c r="P41" s="1997" t="s">
        <v>0</v>
      </c>
    </row>
    <row r="42" spans="1:16" ht="10.5" customHeight="1">
      <c r="A42" s="1999" t="s">
        <v>275</v>
      </c>
      <c r="B42" s="1999" t="s">
        <v>0</v>
      </c>
      <c r="C42" s="1999" t="s">
        <v>0</v>
      </c>
      <c r="D42" s="1999" t="s">
        <v>0</v>
      </c>
      <c r="E42" s="1999" t="s">
        <v>0</v>
      </c>
      <c r="F42" s="1999" t="s">
        <v>0</v>
      </c>
      <c r="G42" s="1999" t="s">
        <v>0</v>
      </c>
      <c r="H42" s="1999" t="s">
        <v>0</v>
      </c>
      <c r="I42" s="1999" t="s">
        <v>0</v>
      </c>
      <c r="J42" s="1999" t="s">
        <v>0</v>
      </c>
      <c r="K42" s="1999" t="s">
        <v>0</v>
      </c>
      <c r="L42" s="1999" t="s">
        <v>0</v>
      </c>
      <c r="M42" s="1999" t="s">
        <v>0</v>
      </c>
      <c r="N42" s="1999" t="s">
        <v>0</v>
      </c>
      <c r="O42" s="1999" t="s">
        <v>0</v>
      </c>
      <c r="P42" s="1999" t="s">
        <v>0</v>
      </c>
    </row>
    <row r="43" spans="1:16" ht="16.5" customHeight="1">
      <c r="A43" s="1999" t="s">
        <v>276</v>
      </c>
      <c r="B43" s="1999" t="s">
        <v>0</v>
      </c>
      <c r="C43" s="1999" t="s">
        <v>0</v>
      </c>
      <c r="D43" s="1999" t="s">
        <v>0</v>
      </c>
      <c r="E43" s="1999" t="s">
        <v>0</v>
      </c>
      <c r="F43" s="1999" t="s">
        <v>0</v>
      </c>
      <c r="G43" s="1999" t="s">
        <v>0</v>
      </c>
      <c r="H43" s="1999" t="s">
        <v>0</v>
      </c>
      <c r="I43" s="1999" t="s">
        <v>0</v>
      </c>
      <c r="J43" s="1999" t="s">
        <v>0</v>
      </c>
      <c r="K43" s="1999" t="s">
        <v>0</v>
      </c>
      <c r="L43" s="1999" t="s">
        <v>0</v>
      </c>
      <c r="M43" s="1999" t="s">
        <v>0</v>
      </c>
      <c r="N43" s="1999" t="s">
        <v>0</v>
      </c>
      <c r="O43" s="1999" t="s">
        <v>0</v>
      </c>
      <c r="P43" s="1999" t="s">
        <v>0</v>
      </c>
    </row>
    <row r="44" spans="1:16" ht="8.5" customHeight="1">
      <c r="A44" s="537" t="s">
        <v>277</v>
      </c>
      <c r="B44" s="537"/>
      <c r="C44" s="537"/>
      <c r="D44" s="537"/>
      <c r="E44" s="537"/>
      <c r="F44" s="537"/>
      <c r="G44" s="537"/>
      <c r="H44" s="537"/>
      <c r="I44" s="537"/>
      <c r="J44" s="537"/>
      <c r="K44" s="537"/>
      <c r="L44" s="537"/>
      <c r="M44" s="537"/>
      <c r="N44" s="537"/>
      <c r="O44" s="537"/>
      <c r="P44" s="537"/>
    </row>
    <row r="45" spans="1:16" ht="8.5" customHeight="1">
      <c r="A45" s="1997" t="s">
        <v>278</v>
      </c>
      <c r="B45" s="1997" t="s">
        <v>0</v>
      </c>
      <c r="C45" s="1997" t="s">
        <v>0</v>
      </c>
      <c r="D45" s="1997" t="s">
        <v>0</v>
      </c>
      <c r="E45" s="1997" t="s">
        <v>0</v>
      </c>
      <c r="F45" s="1997" t="s">
        <v>0</v>
      </c>
      <c r="G45" s="1997" t="s">
        <v>0</v>
      </c>
      <c r="H45" s="1997" t="s">
        <v>0</v>
      </c>
      <c r="I45" s="1997" t="s">
        <v>0</v>
      </c>
      <c r="J45" s="1997" t="s">
        <v>0</v>
      </c>
      <c r="K45" s="1997" t="s">
        <v>0</v>
      </c>
      <c r="L45" s="1997" t="s">
        <v>0</v>
      </c>
      <c r="M45" s="1997" t="s">
        <v>0</v>
      </c>
      <c r="N45" s="1997" t="s">
        <v>0</v>
      </c>
      <c r="O45" s="537"/>
      <c r="P45" s="537"/>
    </row>
    <row r="46" spans="1:16" ht="23.25" customHeight="1">
      <c r="A46" s="1997" t="s">
        <v>279</v>
      </c>
      <c r="B46" s="1997" t="s">
        <v>0</v>
      </c>
      <c r="C46" s="1997" t="s">
        <v>0</v>
      </c>
      <c r="D46" s="1997" t="s">
        <v>0</v>
      </c>
      <c r="E46" s="1997" t="s">
        <v>0</v>
      </c>
      <c r="F46" s="1997" t="s">
        <v>0</v>
      </c>
      <c r="G46" s="1997" t="s">
        <v>0</v>
      </c>
      <c r="H46" s="1997" t="s">
        <v>0</v>
      </c>
      <c r="I46" s="1997" t="s">
        <v>0</v>
      </c>
      <c r="J46" s="1997" t="s">
        <v>0</v>
      </c>
      <c r="K46" s="1997" t="s">
        <v>0</v>
      </c>
      <c r="L46" s="1997" t="s">
        <v>0</v>
      </c>
      <c r="M46" s="1997" t="s">
        <v>0</v>
      </c>
      <c r="N46" s="1997" t="s">
        <v>0</v>
      </c>
      <c r="O46" s="1997" t="s">
        <v>0</v>
      </c>
      <c r="P46" s="1997" t="s">
        <v>0</v>
      </c>
    </row>
  </sheetData>
  <mergeCells count="16">
    <mergeCell ref="A46:P46"/>
    <mergeCell ref="A40:P40"/>
    <mergeCell ref="A41:P41"/>
    <mergeCell ref="A42:P42"/>
    <mergeCell ref="A43:P43"/>
    <mergeCell ref="A45:N45"/>
    <mergeCell ref="B4:D4"/>
    <mergeCell ref="E4:H4"/>
    <mergeCell ref="I4:L4"/>
    <mergeCell ref="M4:N4"/>
    <mergeCell ref="O4:P4"/>
    <mergeCell ref="A1:P1"/>
    <mergeCell ref="L2:P2"/>
    <mergeCell ref="B3:H3"/>
    <mergeCell ref="I3:L3"/>
    <mergeCell ref="M3:N3"/>
  </mergeCells>
  <pageMargins left="0.7" right="0.7" top="0.75" bottom="0.75" header="0.3" footer="0.3"/>
  <pageSetup orientation="portrait" horizontalDpi="72" verticalDpi="7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C94D243-1FB4-4B2E-8503-57FA3603B9A8}">
  <sheetPr codeName="Feuil11"/>
  <dimension ref="A1:P51"/>
  <sheetViews>
    <sheetView zoomScale="170" zoomScaleNormal="170" workbookViewId="0">
      <selection sqref="A1:P1"/>
    </sheetView>
  </sheetViews>
  <sheetFormatPr baseColWidth="10" defaultColWidth="9.08984375" defaultRowHeight="12.5"/>
  <cols>
    <col min="1" max="1" width="55.7265625" customWidth="1"/>
    <col min="2" max="4" width="5.6328125" customWidth="1"/>
    <col min="5" max="7" width="5.36328125" customWidth="1"/>
    <col min="8" max="8" width="5.26953125" customWidth="1"/>
    <col min="9" max="15" width="5.6328125" customWidth="1"/>
    <col min="16" max="16" width="5.36328125" customWidth="1"/>
  </cols>
  <sheetData>
    <row r="1" spans="1:16" ht="22.5" customHeight="1">
      <c r="A1" s="1885" t="s">
        <v>280</v>
      </c>
      <c r="B1" s="1885" t="s">
        <v>0</v>
      </c>
      <c r="C1" s="1885" t="s">
        <v>0</v>
      </c>
      <c r="D1" s="1885" t="s">
        <v>0</v>
      </c>
      <c r="E1" s="1885" t="s">
        <v>0</v>
      </c>
      <c r="F1" s="1885" t="s">
        <v>0</v>
      </c>
      <c r="G1" s="1885" t="s">
        <v>0</v>
      </c>
      <c r="H1" s="1885" t="s">
        <v>0</v>
      </c>
      <c r="I1" s="1885" t="s">
        <v>0</v>
      </c>
      <c r="J1" s="1885" t="s">
        <v>0</v>
      </c>
      <c r="K1" s="1885" t="s">
        <v>0</v>
      </c>
      <c r="L1" s="1885" t="s">
        <v>0</v>
      </c>
      <c r="M1" s="1885" t="s">
        <v>0</v>
      </c>
      <c r="N1" s="1885" t="s">
        <v>0</v>
      </c>
      <c r="O1" s="1885" t="s">
        <v>0</v>
      </c>
      <c r="P1" s="1885" t="s">
        <v>0</v>
      </c>
    </row>
    <row r="2" spans="1:16" ht="18.75" customHeight="1">
      <c r="A2" s="22" t="s">
        <v>819</v>
      </c>
      <c r="B2" s="299"/>
      <c r="C2" s="299"/>
      <c r="D2" s="299"/>
      <c r="E2" s="299"/>
      <c r="F2" s="299"/>
      <c r="G2" s="299"/>
      <c r="H2" s="299"/>
      <c r="I2" s="299"/>
      <c r="J2" s="299"/>
      <c r="K2" s="299"/>
      <c r="L2" s="1995"/>
      <c r="M2" s="1995" t="s">
        <v>0</v>
      </c>
      <c r="N2" s="1995" t="s">
        <v>0</v>
      </c>
      <c r="O2" s="1995" t="s">
        <v>0</v>
      </c>
      <c r="P2" s="1995" t="s">
        <v>0</v>
      </c>
    </row>
    <row r="3" spans="1:16" ht="9.75" customHeight="1" thickBot="1">
      <c r="A3" s="538"/>
      <c r="B3" s="1996"/>
      <c r="C3" s="1996" t="s">
        <v>0</v>
      </c>
      <c r="D3" s="1996" t="s">
        <v>0</v>
      </c>
      <c r="E3" s="1996" t="s">
        <v>0</v>
      </c>
      <c r="F3" s="1996" t="s">
        <v>0</v>
      </c>
      <c r="G3" s="1996" t="s">
        <v>0</v>
      </c>
      <c r="H3" s="1996" t="s">
        <v>0</v>
      </c>
      <c r="I3" s="1996"/>
      <c r="J3" s="1996" t="s">
        <v>0</v>
      </c>
      <c r="K3" s="1996" t="s">
        <v>0</v>
      </c>
      <c r="L3" s="1996" t="s">
        <v>0</v>
      </c>
      <c r="M3" s="1996"/>
      <c r="N3" s="1996" t="s">
        <v>0</v>
      </c>
      <c r="O3" s="499"/>
      <c r="P3" s="499"/>
    </row>
    <row r="4" spans="1:16" ht="9.75" customHeight="1" thickBot="1">
      <c r="A4" s="569"/>
      <c r="B4" s="1927">
        <v>2026</v>
      </c>
      <c r="C4" s="1927" t="s">
        <v>0</v>
      </c>
      <c r="D4" s="1927" t="s">
        <v>0</v>
      </c>
      <c r="E4" s="1928">
        <v>2025</v>
      </c>
      <c r="F4" s="1927" t="s">
        <v>0</v>
      </c>
      <c r="G4" s="1927" t="s">
        <v>0</v>
      </c>
      <c r="H4" s="1929" t="s">
        <v>0</v>
      </c>
      <c r="I4" s="1928">
        <v>2024</v>
      </c>
      <c r="J4" s="1927" t="s">
        <v>0</v>
      </c>
      <c r="K4" s="1927" t="s">
        <v>0</v>
      </c>
      <c r="L4" s="1929" t="s">
        <v>0</v>
      </c>
      <c r="M4" s="1928" t="s">
        <v>900</v>
      </c>
      <c r="N4" s="1927" t="s">
        <v>0</v>
      </c>
      <c r="O4" s="1928" t="s">
        <v>901</v>
      </c>
      <c r="P4" s="1929" t="s">
        <v>0</v>
      </c>
    </row>
    <row r="5" spans="1:16" ht="12" customHeight="1" thickBot="1">
      <c r="A5" s="540" t="s">
        <v>281</v>
      </c>
      <c r="B5" s="141" t="s">
        <v>954</v>
      </c>
      <c r="C5" s="141" t="s">
        <v>955</v>
      </c>
      <c r="D5" s="141" t="s">
        <v>956</v>
      </c>
      <c r="E5" s="143" t="s">
        <v>964</v>
      </c>
      <c r="F5" s="141" t="s">
        <v>954</v>
      </c>
      <c r="G5" s="141" t="s">
        <v>955</v>
      </c>
      <c r="H5" s="142" t="s">
        <v>956</v>
      </c>
      <c r="I5" s="143" t="s">
        <v>964</v>
      </c>
      <c r="J5" s="141" t="s">
        <v>954</v>
      </c>
      <c r="K5" s="141" t="s">
        <v>955</v>
      </c>
      <c r="L5" s="142" t="s">
        <v>956</v>
      </c>
      <c r="M5" s="143">
        <v>2026</v>
      </c>
      <c r="N5" s="141">
        <v>2025</v>
      </c>
      <c r="O5" s="143">
        <v>2025</v>
      </c>
      <c r="P5" s="142">
        <v>2024</v>
      </c>
    </row>
    <row r="6" spans="1:16" ht="10" customHeight="1">
      <c r="A6" s="500" t="s">
        <v>309</v>
      </c>
      <c r="B6" s="570">
        <v>133</v>
      </c>
      <c r="C6" s="571">
        <v>137</v>
      </c>
      <c r="D6" s="571">
        <v>157</v>
      </c>
      <c r="E6" s="570">
        <v>140</v>
      </c>
      <c r="F6" s="571">
        <v>131</v>
      </c>
      <c r="G6" s="571">
        <v>137</v>
      </c>
      <c r="H6" s="572">
        <v>141</v>
      </c>
      <c r="I6" s="570">
        <v>150</v>
      </c>
      <c r="J6" s="571">
        <v>129</v>
      </c>
      <c r="K6" s="571">
        <v>126</v>
      </c>
      <c r="L6" s="572">
        <v>117</v>
      </c>
      <c r="M6" s="570">
        <v>427</v>
      </c>
      <c r="N6" s="571">
        <v>409</v>
      </c>
      <c r="O6" s="570">
        <v>549</v>
      </c>
      <c r="P6" s="572">
        <v>522</v>
      </c>
    </row>
    <row r="7" spans="1:16" ht="8.5" customHeight="1">
      <c r="A7" s="501" t="s">
        <v>330</v>
      </c>
      <c r="B7" s="573">
        <v>25</v>
      </c>
      <c r="C7" s="574">
        <v>3</v>
      </c>
      <c r="D7" s="574">
        <v>3</v>
      </c>
      <c r="E7" s="573">
        <v>4</v>
      </c>
      <c r="F7" s="574">
        <v>5</v>
      </c>
      <c r="G7" s="574">
        <v>4</v>
      </c>
      <c r="H7" s="575">
        <v>4</v>
      </c>
      <c r="I7" s="573">
        <v>-6</v>
      </c>
      <c r="J7" s="574">
        <v>10</v>
      </c>
      <c r="K7" s="574">
        <v>10</v>
      </c>
      <c r="L7" s="575">
        <v>8</v>
      </c>
      <c r="M7" s="573">
        <v>31</v>
      </c>
      <c r="N7" s="574">
        <v>13</v>
      </c>
      <c r="O7" s="573">
        <v>17</v>
      </c>
      <c r="P7" s="575">
        <v>22</v>
      </c>
    </row>
    <row r="8" spans="1:16" ht="9.75" customHeight="1">
      <c r="A8" s="502" t="s">
        <v>472</v>
      </c>
      <c r="B8" s="576">
        <v>158</v>
      </c>
      <c r="C8" s="577">
        <v>140</v>
      </c>
      <c r="D8" s="577">
        <v>160</v>
      </c>
      <c r="E8" s="576">
        <v>144</v>
      </c>
      <c r="F8" s="577">
        <v>136</v>
      </c>
      <c r="G8" s="577">
        <v>141</v>
      </c>
      <c r="H8" s="578">
        <v>145</v>
      </c>
      <c r="I8" s="576">
        <v>144</v>
      </c>
      <c r="J8" s="577">
        <v>139</v>
      </c>
      <c r="K8" s="577">
        <v>136</v>
      </c>
      <c r="L8" s="578">
        <v>125</v>
      </c>
      <c r="M8" s="576">
        <v>458</v>
      </c>
      <c r="N8" s="577">
        <v>422</v>
      </c>
      <c r="O8" s="576">
        <v>566</v>
      </c>
      <c r="P8" s="578">
        <v>544</v>
      </c>
    </row>
    <row r="9" spans="1:16" ht="9.75" customHeight="1">
      <c r="A9" s="501" t="s">
        <v>331</v>
      </c>
      <c r="B9" s="573">
        <v>33</v>
      </c>
      <c r="C9" s="574">
        <v>36</v>
      </c>
      <c r="D9" s="574">
        <v>37</v>
      </c>
      <c r="E9" s="573">
        <v>37</v>
      </c>
      <c r="F9" s="574">
        <v>40</v>
      </c>
      <c r="G9" s="574">
        <v>39</v>
      </c>
      <c r="H9" s="575">
        <v>40</v>
      </c>
      <c r="I9" s="573">
        <v>36</v>
      </c>
      <c r="J9" s="574">
        <v>39</v>
      </c>
      <c r="K9" s="574">
        <v>34</v>
      </c>
      <c r="L9" s="575">
        <v>35</v>
      </c>
      <c r="M9" s="573">
        <v>106</v>
      </c>
      <c r="N9" s="574">
        <v>119</v>
      </c>
      <c r="O9" s="573">
        <v>156</v>
      </c>
      <c r="P9" s="575">
        <v>144</v>
      </c>
    </row>
    <row r="10" spans="1:16" ht="9.75" customHeight="1">
      <c r="A10" s="550" t="s">
        <v>332</v>
      </c>
      <c r="B10" s="579">
        <v>125</v>
      </c>
      <c r="C10" s="580">
        <v>104</v>
      </c>
      <c r="D10" s="580">
        <v>123</v>
      </c>
      <c r="E10" s="579">
        <v>107</v>
      </c>
      <c r="F10" s="580">
        <v>96</v>
      </c>
      <c r="G10" s="580">
        <v>102</v>
      </c>
      <c r="H10" s="581">
        <v>105</v>
      </c>
      <c r="I10" s="579">
        <v>108</v>
      </c>
      <c r="J10" s="580">
        <v>100</v>
      </c>
      <c r="K10" s="580">
        <v>102</v>
      </c>
      <c r="L10" s="581">
        <v>90</v>
      </c>
      <c r="M10" s="579">
        <v>352</v>
      </c>
      <c r="N10" s="580">
        <v>303</v>
      </c>
      <c r="O10" s="579">
        <v>410</v>
      </c>
      <c r="P10" s="581">
        <v>400</v>
      </c>
    </row>
    <row r="11" spans="1:16" ht="8.5" customHeight="1">
      <c r="A11" s="507" t="s">
        <v>282</v>
      </c>
      <c r="B11" s="582">
        <v>24</v>
      </c>
      <c r="C11" s="582">
        <v>20</v>
      </c>
      <c r="D11" s="582">
        <v>25</v>
      </c>
      <c r="E11" s="583">
        <v>16</v>
      </c>
      <c r="F11" s="582">
        <v>18</v>
      </c>
      <c r="G11" s="582">
        <v>21</v>
      </c>
      <c r="H11" s="584">
        <v>20</v>
      </c>
      <c r="I11" s="583">
        <v>22</v>
      </c>
      <c r="J11" s="582">
        <v>19</v>
      </c>
      <c r="K11" s="582">
        <v>15</v>
      </c>
      <c r="L11" s="584">
        <v>16</v>
      </c>
      <c r="M11" s="583">
        <v>69</v>
      </c>
      <c r="N11" s="582">
        <v>59</v>
      </c>
      <c r="O11" s="583">
        <v>75</v>
      </c>
      <c r="P11" s="584">
        <v>72</v>
      </c>
    </row>
    <row r="12" spans="1:16" ht="8.5" customHeight="1">
      <c r="A12" s="522" t="s">
        <v>334</v>
      </c>
      <c r="B12" s="585">
        <v>32</v>
      </c>
      <c r="C12" s="586">
        <v>2</v>
      </c>
      <c r="D12" s="586">
        <v>13</v>
      </c>
      <c r="E12" s="585">
        <v>11</v>
      </c>
      <c r="F12" s="586">
        <v>2</v>
      </c>
      <c r="G12" s="586">
        <v>-2</v>
      </c>
      <c r="H12" s="587">
        <v>10</v>
      </c>
      <c r="I12" s="585">
        <v>7</v>
      </c>
      <c r="J12" s="586">
        <v>9</v>
      </c>
      <c r="K12" s="586">
        <v>6</v>
      </c>
      <c r="L12" s="587">
        <v>7</v>
      </c>
      <c r="M12" s="585">
        <v>47</v>
      </c>
      <c r="N12" s="586">
        <v>10</v>
      </c>
      <c r="O12" s="585">
        <v>21</v>
      </c>
      <c r="P12" s="587">
        <v>29</v>
      </c>
    </row>
    <row r="13" spans="1:16" ht="8.5" customHeight="1">
      <c r="A13" s="501" t="s">
        <v>283</v>
      </c>
      <c r="B13" s="573">
        <v>-1</v>
      </c>
      <c r="C13" s="574">
        <v>3</v>
      </c>
      <c r="D13" s="574">
        <v>4</v>
      </c>
      <c r="E13" s="573">
        <v>4</v>
      </c>
      <c r="F13" s="574">
        <v>2</v>
      </c>
      <c r="G13" s="574">
        <v>11</v>
      </c>
      <c r="H13" s="575">
        <v>0</v>
      </c>
      <c r="I13" s="573">
        <v>4</v>
      </c>
      <c r="J13" s="574">
        <v>1</v>
      </c>
      <c r="K13" s="574">
        <v>5</v>
      </c>
      <c r="L13" s="575">
        <v>2</v>
      </c>
      <c r="M13" s="573">
        <v>6</v>
      </c>
      <c r="N13" s="574">
        <v>13</v>
      </c>
      <c r="O13" s="573">
        <v>17</v>
      </c>
      <c r="P13" s="575">
        <v>12</v>
      </c>
    </row>
    <row r="14" spans="1:16" ht="9.75" customHeight="1">
      <c r="A14" s="506" t="s">
        <v>310</v>
      </c>
      <c r="B14" s="588">
        <v>55</v>
      </c>
      <c r="C14" s="588">
        <v>25</v>
      </c>
      <c r="D14" s="588">
        <v>42</v>
      </c>
      <c r="E14" s="589">
        <v>31</v>
      </c>
      <c r="F14" s="588">
        <v>22</v>
      </c>
      <c r="G14" s="588">
        <v>30</v>
      </c>
      <c r="H14" s="590">
        <v>30</v>
      </c>
      <c r="I14" s="589">
        <v>33</v>
      </c>
      <c r="J14" s="588">
        <v>29</v>
      </c>
      <c r="K14" s="588">
        <v>26</v>
      </c>
      <c r="L14" s="590">
        <v>25</v>
      </c>
      <c r="M14" s="589">
        <v>122</v>
      </c>
      <c r="N14" s="588">
        <v>82</v>
      </c>
      <c r="O14" s="589">
        <v>113</v>
      </c>
      <c r="P14" s="590">
        <v>113</v>
      </c>
    </row>
    <row r="15" spans="1:16" ht="9.75" customHeight="1">
      <c r="A15" s="507" t="s">
        <v>311</v>
      </c>
      <c r="B15" s="582">
        <v>70</v>
      </c>
      <c r="C15" s="582">
        <v>79</v>
      </c>
      <c r="D15" s="582">
        <v>81</v>
      </c>
      <c r="E15" s="583">
        <v>76</v>
      </c>
      <c r="F15" s="582">
        <v>74</v>
      </c>
      <c r="G15" s="582">
        <v>72</v>
      </c>
      <c r="H15" s="584">
        <v>75</v>
      </c>
      <c r="I15" s="583">
        <v>75</v>
      </c>
      <c r="J15" s="582">
        <v>71</v>
      </c>
      <c r="K15" s="582">
        <v>76</v>
      </c>
      <c r="L15" s="584">
        <v>65</v>
      </c>
      <c r="M15" s="583">
        <v>230</v>
      </c>
      <c r="N15" s="582">
        <v>221</v>
      </c>
      <c r="O15" s="583">
        <v>297</v>
      </c>
      <c r="P15" s="584">
        <v>287</v>
      </c>
    </row>
    <row r="16" spans="1:16" ht="9.75" customHeight="1">
      <c r="A16" s="501" t="s">
        <v>312</v>
      </c>
      <c r="B16" s="574">
        <v>14</v>
      </c>
      <c r="C16" s="574">
        <v>17</v>
      </c>
      <c r="D16" s="574">
        <v>17</v>
      </c>
      <c r="E16" s="573">
        <v>15</v>
      </c>
      <c r="F16" s="574">
        <v>16</v>
      </c>
      <c r="G16" s="574">
        <v>15</v>
      </c>
      <c r="H16" s="575">
        <v>16</v>
      </c>
      <c r="I16" s="573">
        <v>16</v>
      </c>
      <c r="J16" s="574">
        <v>15</v>
      </c>
      <c r="K16" s="574">
        <v>15</v>
      </c>
      <c r="L16" s="575">
        <v>14</v>
      </c>
      <c r="M16" s="573">
        <v>48</v>
      </c>
      <c r="N16" s="574">
        <v>47</v>
      </c>
      <c r="O16" s="573">
        <v>62</v>
      </c>
      <c r="P16" s="575">
        <v>60</v>
      </c>
    </row>
    <row r="17" spans="1:16" ht="9.75" customHeight="1" thickBot="1">
      <c r="A17" s="508" t="s">
        <v>313</v>
      </c>
      <c r="B17" s="591">
        <v>56</v>
      </c>
      <c r="C17" s="592">
        <v>62</v>
      </c>
      <c r="D17" s="592">
        <v>64</v>
      </c>
      <c r="E17" s="591">
        <v>61</v>
      </c>
      <c r="F17" s="592">
        <v>58</v>
      </c>
      <c r="G17" s="592">
        <v>57</v>
      </c>
      <c r="H17" s="593">
        <v>59</v>
      </c>
      <c r="I17" s="591">
        <v>59</v>
      </c>
      <c r="J17" s="592">
        <v>56</v>
      </c>
      <c r="K17" s="592">
        <v>61</v>
      </c>
      <c r="L17" s="593">
        <v>51</v>
      </c>
      <c r="M17" s="591">
        <v>182</v>
      </c>
      <c r="N17" s="592">
        <v>174</v>
      </c>
      <c r="O17" s="591">
        <v>235</v>
      </c>
      <c r="P17" s="593">
        <v>227</v>
      </c>
    </row>
    <row r="18" spans="1:16" ht="7.5" customHeight="1" thickBot="1">
      <c r="A18" s="594"/>
      <c r="B18" s="595"/>
      <c r="C18" s="595"/>
      <c r="D18" s="595"/>
      <c r="E18" s="595"/>
      <c r="F18" s="595"/>
      <c r="G18" s="595"/>
      <c r="H18" s="595"/>
      <c r="I18" s="595"/>
      <c r="J18" s="595"/>
      <c r="K18" s="595"/>
      <c r="L18" s="595"/>
      <c r="M18" s="595"/>
      <c r="N18" s="595"/>
      <c r="O18" s="595"/>
      <c r="P18" s="595"/>
    </row>
    <row r="19" spans="1:16" ht="12" customHeight="1" thickBot="1">
      <c r="A19" s="540" t="s">
        <v>284</v>
      </c>
      <c r="B19" s="452"/>
      <c r="C19" s="453"/>
      <c r="D19" s="453"/>
      <c r="E19" s="453"/>
      <c r="F19" s="453"/>
      <c r="G19" s="453"/>
      <c r="H19" s="453"/>
      <c r="I19" s="453"/>
      <c r="J19" s="453"/>
      <c r="K19" s="453"/>
      <c r="L19" s="453"/>
      <c r="M19" s="453"/>
      <c r="N19" s="453"/>
      <c r="O19" s="453"/>
      <c r="P19" s="453"/>
    </row>
    <row r="20" spans="1:16" ht="11.25" customHeight="1">
      <c r="A20" s="596" t="s">
        <v>296</v>
      </c>
      <c r="B20" s="597">
        <v>0.184</v>
      </c>
      <c r="C20" s="598">
        <v>0.216</v>
      </c>
      <c r="D20" s="518">
        <v>0.21099999999999999</v>
      </c>
      <c r="E20" s="519"/>
      <c r="F20" s="520"/>
      <c r="G20" s="520"/>
      <c r="H20" s="521"/>
      <c r="I20" s="519"/>
      <c r="J20" s="520"/>
      <c r="K20" s="520"/>
      <c r="L20" s="521"/>
      <c r="M20" s="516">
        <v>0.20399999999999999</v>
      </c>
      <c r="N20" s="521"/>
      <c r="O20" s="519"/>
      <c r="P20" s="521"/>
    </row>
    <row r="21" spans="1:16" ht="9.75" customHeight="1">
      <c r="A21" s="558" t="s">
        <v>297</v>
      </c>
      <c r="B21" s="526">
        <v>0.20899999999999999</v>
      </c>
      <c r="C21" s="527">
        <v>0.25700000000000001</v>
      </c>
      <c r="D21" s="527">
        <v>0.23100000000000001</v>
      </c>
      <c r="E21" s="599">
        <v>0.25700000000000001</v>
      </c>
      <c r="F21" s="600">
        <v>0.29399999999999998</v>
      </c>
      <c r="G21" s="600">
        <v>0.27700000000000002</v>
      </c>
      <c r="H21" s="601">
        <v>0.27600000000000002</v>
      </c>
      <c r="I21" s="599">
        <v>0.25</v>
      </c>
      <c r="J21" s="600">
        <v>0.28100000000000003</v>
      </c>
      <c r="K21" s="600">
        <v>0.25</v>
      </c>
      <c r="L21" s="601">
        <v>0.28000000000000003</v>
      </c>
      <c r="M21" s="599">
        <v>0.23100000000000001</v>
      </c>
      <c r="N21" s="600">
        <v>0.28199999999999997</v>
      </c>
      <c r="O21" s="599">
        <v>0.27600000000000002</v>
      </c>
      <c r="P21" s="601">
        <v>0.26500000000000001</v>
      </c>
    </row>
    <row r="22" spans="1:16" ht="9.75" customHeight="1">
      <c r="A22" s="522" t="s">
        <v>298</v>
      </c>
      <c r="B22" s="274">
        <v>12284</v>
      </c>
      <c r="C22" s="602">
        <v>12392</v>
      </c>
      <c r="D22" s="272">
        <v>12333</v>
      </c>
      <c r="E22" s="603">
        <v>12298</v>
      </c>
      <c r="F22" s="604">
        <v>11215</v>
      </c>
      <c r="G22" s="604">
        <v>11872</v>
      </c>
      <c r="H22" s="587">
        <v>11659</v>
      </c>
      <c r="I22" s="603">
        <v>11188</v>
      </c>
      <c r="J22" s="604">
        <v>11071</v>
      </c>
      <c r="K22" s="604">
        <v>10991</v>
      </c>
      <c r="L22" s="587">
        <v>10441</v>
      </c>
      <c r="M22" s="603">
        <v>12336</v>
      </c>
      <c r="N22" s="586">
        <v>11579</v>
      </c>
      <c r="O22" s="603">
        <v>11760</v>
      </c>
      <c r="P22" s="587">
        <v>10923</v>
      </c>
    </row>
    <row r="23" spans="1:16" ht="9.75" customHeight="1">
      <c r="A23" s="522" t="s">
        <v>352</v>
      </c>
      <c r="B23" s="274">
        <v>12741</v>
      </c>
      <c r="C23" s="602">
        <v>12830</v>
      </c>
      <c r="D23" s="272">
        <v>12751</v>
      </c>
      <c r="E23" s="603">
        <v>12704</v>
      </c>
      <c r="F23" s="604">
        <v>11568</v>
      </c>
      <c r="G23" s="604">
        <v>12252</v>
      </c>
      <c r="H23" s="587">
        <v>12011</v>
      </c>
      <c r="I23" s="603">
        <v>11534</v>
      </c>
      <c r="J23" s="604">
        <v>11413</v>
      </c>
      <c r="K23" s="604">
        <v>11310</v>
      </c>
      <c r="L23" s="587">
        <v>10762</v>
      </c>
      <c r="M23" s="585">
        <v>12773</v>
      </c>
      <c r="N23" s="586">
        <v>11941</v>
      </c>
      <c r="O23" s="603">
        <v>12133</v>
      </c>
      <c r="P23" s="587">
        <v>11255</v>
      </c>
    </row>
    <row r="24" spans="1:16" ht="9.75" customHeight="1">
      <c r="A24" s="522" t="s">
        <v>285</v>
      </c>
      <c r="B24" s="274">
        <v>44</v>
      </c>
      <c r="C24" s="602">
        <v>27</v>
      </c>
      <c r="D24" s="272">
        <v>43</v>
      </c>
      <c r="E24" s="603">
        <v>17</v>
      </c>
      <c r="F24" s="604">
        <v>21</v>
      </c>
      <c r="G24" s="604">
        <v>30</v>
      </c>
      <c r="H24" s="587">
        <v>21</v>
      </c>
      <c r="I24" s="603">
        <v>42</v>
      </c>
      <c r="J24" s="604">
        <v>29</v>
      </c>
      <c r="K24" s="604">
        <v>20</v>
      </c>
      <c r="L24" s="587">
        <v>26</v>
      </c>
      <c r="M24" s="585">
        <v>114</v>
      </c>
      <c r="N24" s="586">
        <v>72</v>
      </c>
      <c r="O24" s="603">
        <v>89</v>
      </c>
      <c r="P24" s="587">
        <v>117</v>
      </c>
    </row>
    <row r="25" spans="1:16" ht="9.75" customHeight="1" thickBot="1">
      <c r="A25" s="529" t="s">
        <v>286</v>
      </c>
      <c r="B25" s="533">
        <v>152</v>
      </c>
      <c r="C25" s="534">
        <v>132</v>
      </c>
      <c r="D25" s="605">
        <v>126</v>
      </c>
      <c r="E25" s="606">
        <v>102</v>
      </c>
      <c r="F25" s="607">
        <v>104</v>
      </c>
      <c r="G25" s="607">
        <v>102</v>
      </c>
      <c r="H25" s="608">
        <v>92</v>
      </c>
      <c r="I25" s="606">
        <v>88</v>
      </c>
      <c r="J25" s="607">
        <v>64</v>
      </c>
      <c r="K25" s="607">
        <v>54</v>
      </c>
      <c r="L25" s="608">
        <v>51</v>
      </c>
      <c r="M25" s="609">
        <v>152</v>
      </c>
      <c r="N25" s="610">
        <v>104</v>
      </c>
      <c r="O25" s="606">
        <v>102</v>
      </c>
      <c r="P25" s="608">
        <v>88</v>
      </c>
    </row>
    <row r="26" spans="1:16" ht="7.5" customHeight="1" thickBot="1">
      <c r="A26" s="611"/>
      <c r="B26" s="595"/>
      <c r="C26" s="595"/>
      <c r="D26" s="595"/>
      <c r="E26" s="595"/>
      <c r="F26" s="595"/>
      <c r="G26" s="595"/>
      <c r="H26" s="595"/>
      <c r="I26" s="595"/>
      <c r="J26" s="595"/>
      <c r="K26" s="595"/>
      <c r="L26" s="595"/>
      <c r="M26" s="595"/>
      <c r="N26" s="595"/>
      <c r="O26" s="595"/>
      <c r="P26" s="595"/>
    </row>
    <row r="27" spans="1:16" ht="12" customHeight="1" thickBot="1">
      <c r="A27" s="540" t="s">
        <v>287</v>
      </c>
      <c r="B27" s="449"/>
      <c r="C27" s="450"/>
      <c r="D27" s="450"/>
      <c r="E27" s="450"/>
      <c r="F27" s="450"/>
      <c r="G27" s="450"/>
      <c r="H27" s="450"/>
      <c r="I27" s="450"/>
      <c r="J27" s="450"/>
      <c r="K27" s="450"/>
      <c r="L27" s="450"/>
      <c r="M27" s="450"/>
      <c r="N27" s="450"/>
      <c r="O27" s="450"/>
      <c r="P27" s="450"/>
    </row>
    <row r="28" spans="1:16" ht="10" customHeight="1">
      <c r="A28" s="500" t="s">
        <v>309</v>
      </c>
      <c r="B28" s="570">
        <v>95</v>
      </c>
      <c r="C28" s="571">
        <v>100</v>
      </c>
      <c r="D28" s="571">
        <v>113</v>
      </c>
      <c r="E28" s="570">
        <v>101</v>
      </c>
      <c r="F28" s="571">
        <v>95</v>
      </c>
      <c r="G28" s="571">
        <v>97</v>
      </c>
      <c r="H28" s="572">
        <v>99</v>
      </c>
      <c r="I28" s="570">
        <v>110</v>
      </c>
      <c r="J28" s="571">
        <v>95</v>
      </c>
      <c r="K28" s="571">
        <v>93</v>
      </c>
      <c r="L28" s="572">
        <v>88</v>
      </c>
      <c r="M28" s="570">
        <v>308</v>
      </c>
      <c r="N28" s="571">
        <v>291</v>
      </c>
      <c r="O28" s="570">
        <v>392</v>
      </c>
      <c r="P28" s="572">
        <v>386</v>
      </c>
    </row>
    <row r="29" spans="1:16" ht="8.5" customHeight="1">
      <c r="A29" s="501" t="s">
        <v>330</v>
      </c>
      <c r="B29" s="262">
        <v>17</v>
      </c>
      <c r="C29" s="260">
        <v>3</v>
      </c>
      <c r="D29" s="260">
        <v>2</v>
      </c>
      <c r="E29" s="573">
        <v>3</v>
      </c>
      <c r="F29" s="574">
        <v>4</v>
      </c>
      <c r="G29" s="574">
        <v>3</v>
      </c>
      <c r="H29" s="575">
        <v>3</v>
      </c>
      <c r="I29" s="573">
        <v>-4</v>
      </c>
      <c r="J29" s="574">
        <v>7</v>
      </c>
      <c r="K29" s="574">
        <v>7</v>
      </c>
      <c r="L29" s="575">
        <v>6</v>
      </c>
      <c r="M29" s="573">
        <v>22</v>
      </c>
      <c r="N29" s="574">
        <v>10</v>
      </c>
      <c r="O29" s="573">
        <v>13</v>
      </c>
      <c r="P29" s="575">
        <v>16</v>
      </c>
    </row>
    <row r="30" spans="1:16" ht="9.75" customHeight="1">
      <c r="A30" s="502" t="s">
        <v>472</v>
      </c>
      <c r="B30" s="265">
        <v>112</v>
      </c>
      <c r="C30" s="263">
        <v>103</v>
      </c>
      <c r="D30" s="263">
        <v>115</v>
      </c>
      <c r="E30" s="576">
        <v>104</v>
      </c>
      <c r="F30" s="577">
        <v>99</v>
      </c>
      <c r="G30" s="577">
        <v>100</v>
      </c>
      <c r="H30" s="578">
        <v>102</v>
      </c>
      <c r="I30" s="576">
        <v>106</v>
      </c>
      <c r="J30" s="577">
        <v>102</v>
      </c>
      <c r="K30" s="577">
        <v>100</v>
      </c>
      <c r="L30" s="578">
        <v>94</v>
      </c>
      <c r="M30" s="576">
        <v>330</v>
      </c>
      <c r="N30" s="577">
        <v>301</v>
      </c>
      <c r="O30" s="576">
        <v>405</v>
      </c>
      <c r="P30" s="578">
        <v>402</v>
      </c>
    </row>
    <row r="31" spans="1:16" ht="9.75" customHeight="1">
      <c r="A31" s="501" t="s">
        <v>331</v>
      </c>
      <c r="B31" s="262">
        <v>24</v>
      </c>
      <c r="C31" s="260">
        <v>27</v>
      </c>
      <c r="D31" s="260">
        <v>26</v>
      </c>
      <c r="E31" s="573">
        <v>27</v>
      </c>
      <c r="F31" s="574">
        <v>29</v>
      </c>
      <c r="G31" s="574">
        <v>28</v>
      </c>
      <c r="H31" s="575">
        <v>28</v>
      </c>
      <c r="I31" s="573">
        <v>27</v>
      </c>
      <c r="J31" s="574">
        <v>28</v>
      </c>
      <c r="K31" s="574">
        <v>26</v>
      </c>
      <c r="L31" s="575">
        <v>26</v>
      </c>
      <c r="M31" s="573">
        <v>77</v>
      </c>
      <c r="N31" s="574">
        <v>85</v>
      </c>
      <c r="O31" s="573">
        <v>112</v>
      </c>
      <c r="P31" s="575">
        <v>107</v>
      </c>
    </row>
    <row r="32" spans="1:16" ht="9.75" customHeight="1">
      <c r="A32" s="550" t="s">
        <v>332</v>
      </c>
      <c r="B32" s="268">
        <v>88</v>
      </c>
      <c r="C32" s="266">
        <v>76</v>
      </c>
      <c r="D32" s="266">
        <v>89</v>
      </c>
      <c r="E32" s="579">
        <v>77</v>
      </c>
      <c r="F32" s="580">
        <v>70</v>
      </c>
      <c r="G32" s="580">
        <v>72</v>
      </c>
      <c r="H32" s="581">
        <v>74</v>
      </c>
      <c r="I32" s="579">
        <v>79</v>
      </c>
      <c r="J32" s="580">
        <v>74</v>
      </c>
      <c r="K32" s="580">
        <v>74</v>
      </c>
      <c r="L32" s="581">
        <v>68</v>
      </c>
      <c r="M32" s="579">
        <v>253</v>
      </c>
      <c r="N32" s="580">
        <v>216</v>
      </c>
      <c r="O32" s="579">
        <v>293</v>
      </c>
      <c r="P32" s="581">
        <v>295</v>
      </c>
    </row>
    <row r="33" spans="1:16" ht="8.5" customHeight="1">
      <c r="A33" s="507" t="s">
        <v>282</v>
      </c>
      <c r="B33" s="269">
        <v>17</v>
      </c>
      <c r="C33" s="269">
        <v>15</v>
      </c>
      <c r="D33" s="269">
        <v>18</v>
      </c>
      <c r="E33" s="583">
        <v>12</v>
      </c>
      <c r="F33" s="582">
        <v>14</v>
      </c>
      <c r="G33" s="582">
        <v>14</v>
      </c>
      <c r="H33" s="584">
        <v>14</v>
      </c>
      <c r="I33" s="583">
        <v>16</v>
      </c>
      <c r="J33" s="582">
        <v>14</v>
      </c>
      <c r="K33" s="582">
        <v>11</v>
      </c>
      <c r="L33" s="584">
        <v>12</v>
      </c>
      <c r="M33" s="583">
        <v>50</v>
      </c>
      <c r="N33" s="582">
        <v>42</v>
      </c>
      <c r="O33" s="583">
        <v>54</v>
      </c>
      <c r="P33" s="584">
        <v>53</v>
      </c>
    </row>
    <row r="34" spans="1:16" ht="8.5" customHeight="1">
      <c r="A34" s="522" t="s">
        <v>334</v>
      </c>
      <c r="B34" s="274">
        <v>23</v>
      </c>
      <c r="C34" s="272">
        <v>1</v>
      </c>
      <c r="D34" s="272">
        <v>9</v>
      </c>
      <c r="E34" s="585">
        <v>8</v>
      </c>
      <c r="F34" s="586">
        <v>1</v>
      </c>
      <c r="G34" s="586">
        <v>-1</v>
      </c>
      <c r="H34" s="587">
        <v>7</v>
      </c>
      <c r="I34" s="585">
        <v>5</v>
      </c>
      <c r="J34" s="586">
        <v>7</v>
      </c>
      <c r="K34" s="586">
        <v>5</v>
      </c>
      <c r="L34" s="587">
        <v>5</v>
      </c>
      <c r="M34" s="585">
        <v>33</v>
      </c>
      <c r="N34" s="586">
        <v>7</v>
      </c>
      <c r="O34" s="585">
        <v>15</v>
      </c>
      <c r="P34" s="587">
        <v>22</v>
      </c>
    </row>
    <row r="35" spans="1:16" ht="8.5" customHeight="1">
      <c r="A35" s="501" t="s">
        <v>283</v>
      </c>
      <c r="B35" s="260">
        <v>-1</v>
      </c>
      <c r="C35" s="260">
        <v>2</v>
      </c>
      <c r="D35" s="260">
        <v>3</v>
      </c>
      <c r="E35" s="573">
        <v>3</v>
      </c>
      <c r="F35" s="574">
        <v>1</v>
      </c>
      <c r="G35" s="574">
        <v>8</v>
      </c>
      <c r="H35" s="575">
        <v>0</v>
      </c>
      <c r="I35" s="573">
        <v>3</v>
      </c>
      <c r="J35" s="574">
        <v>0</v>
      </c>
      <c r="K35" s="574">
        <v>4</v>
      </c>
      <c r="L35" s="575">
        <v>2</v>
      </c>
      <c r="M35" s="573">
        <v>4</v>
      </c>
      <c r="N35" s="574">
        <v>9</v>
      </c>
      <c r="O35" s="573">
        <v>12</v>
      </c>
      <c r="P35" s="575">
        <v>9</v>
      </c>
    </row>
    <row r="36" spans="1:16" ht="9.75" customHeight="1">
      <c r="A36" s="506" t="s">
        <v>310</v>
      </c>
      <c r="B36" s="278">
        <v>39</v>
      </c>
      <c r="C36" s="276">
        <v>18</v>
      </c>
      <c r="D36" s="276">
        <v>30</v>
      </c>
      <c r="E36" s="589">
        <v>23</v>
      </c>
      <c r="F36" s="588">
        <v>16</v>
      </c>
      <c r="G36" s="588">
        <v>21</v>
      </c>
      <c r="H36" s="590">
        <v>21</v>
      </c>
      <c r="I36" s="589">
        <v>24</v>
      </c>
      <c r="J36" s="588">
        <v>21</v>
      </c>
      <c r="K36" s="588">
        <v>20</v>
      </c>
      <c r="L36" s="590">
        <v>19</v>
      </c>
      <c r="M36" s="589">
        <v>87</v>
      </c>
      <c r="N36" s="588">
        <v>58</v>
      </c>
      <c r="O36" s="589">
        <v>81</v>
      </c>
      <c r="P36" s="590">
        <v>84</v>
      </c>
    </row>
    <row r="37" spans="1:16" ht="8.5" customHeight="1">
      <c r="A37" s="507" t="s">
        <v>311</v>
      </c>
      <c r="B37" s="269">
        <v>49</v>
      </c>
      <c r="C37" s="269">
        <v>58</v>
      </c>
      <c r="D37" s="269">
        <v>59</v>
      </c>
      <c r="E37" s="583">
        <v>54</v>
      </c>
      <c r="F37" s="582">
        <v>54</v>
      </c>
      <c r="G37" s="582">
        <v>51</v>
      </c>
      <c r="H37" s="584">
        <v>53</v>
      </c>
      <c r="I37" s="583">
        <v>55</v>
      </c>
      <c r="J37" s="582">
        <v>53</v>
      </c>
      <c r="K37" s="582">
        <v>54</v>
      </c>
      <c r="L37" s="584">
        <v>49</v>
      </c>
      <c r="M37" s="583">
        <v>166</v>
      </c>
      <c r="N37" s="582">
        <v>158</v>
      </c>
      <c r="O37" s="583">
        <v>212</v>
      </c>
      <c r="P37" s="584">
        <v>211</v>
      </c>
    </row>
    <row r="38" spans="1:16" ht="8.5" customHeight="1">
      <c r="A38" s="501" t="s">
        <v>312</v>
      </c>
      <c r="B38" s="260">
        <v>10</v>
      </c>
      <c r="C38" s="260">
        <v>12</v>
      </c>
      <c r="D38" s="260">
        <v>12</v>
      </c>
      <c r="E38" s="573">
        <v>12</v>
      </c>
      <c r="F38" s="574">
        <v>11</v>
      </c>
      <c r="G38" s="574">
        <v>11</v>
      </c>
      <c r="H38" s="575">
        <v>11</v>
      </c>
      <c r="I38" s="573">
        <v>12</v>
      </c>
      <c r="J38" s="574">
        <v>11</v>
      </c>
      <c r="K38" s="574">
        <v>11</v>
      </c>
      <c r="L38" s="575">
        <v>10</v>
      </c>
      <c r="M38" s="573">
        <v>34</v>
      </c>
      <c r="N38" s="574">
        <v>33</v>
      </c>
      <c r="O38" s="573">
        <v>45</v>
      </c>
      <c r="P38" s="575">
        <v>44</v>
      </c>
    </row>
    <row r="39" spans="1:16" ht="9.75" customHeight="1" thickBot="1">
      <c r="A39" s="508" t="s">
        <v>313</v>
      </c>
      <c r="B39" s="509">
        <v>39</v>
      </c>
      <c r="C39" s="510">
        <v>46</v>
      </c>
      <c r="D39" s="510">
        <v>47</v>
      </c>
      <c r="E39" s="591">
        <v>42</v>
      </c>
      <c r="F39" s="592">
        <v>43</v>
      </c>
      <c r="G39" s="592">
        <v>40</v>
      </c>
      <c r="H39" s="593">
        <v>42</v>
      </c>
      <c r="I39" s="591">
        <v>43</v>
      </c>
      <c r="J39" s="592">
        <v>42</v>
      </c>
      <c r="K39" s="592">
        <v>43</v>
      </c>
      <c r="L39" s="593">
        <v>39</v>
      </c>
      <c r="M39" s="591">
        <v>132</v>
      </c>
      <c r="N39" s="592">
        <v>125</v>
      </c>
      <c r="O39" s="591">
        <v>167</v>
      </c>
      <c r="P39" s="593">
        <v>167</v>
      </c>
    </row>
    <row r="40" spans="1:16" ht="7.5" customHeight="1" thickBot="1">
      <c r="A40" s="612"/>
      <c r="B40" s="613"/>
      <c r="C40" s="613"/>
      <c r="D40" s="613"/>
      <c r="E40" s="613"/>
      <c r="F40" s="613"/>
      <c r="G40" s="613"/>
      <c r="H40" s="614"/>
      <c r="I40" s="613"/>
      <c r="J40" s="613"/>
      <c r="K40" s="613"/>
      <c r="L40" s="614"/>
      <c r="M40" s="614"/>
      <c r="N40" s="614"/>
      <c r="O40" s="615"/>
      <c r="P40" s="615"/>
    </row>
    <row r="41" spans="1:16" ht="12" customHeight="1" thickBot="1">
      <c r="A41" s="616" t="s">
        <v>288</v>
      </c>
      <c r="B41" s="452"/>
      <c r="C41" s="453"/>
      <c r="D41" s="453"/>
      <c r="E41" s="453"/>
      <c r="F41" s="453"/>
      <c r="G41" s="453"/>
      <c r="H41" s="453"/>
      <c r="I41" s="453"/>
      <c r="J41" s="453"/>
      <c r="K41" s="453"/>
      <c r="L41" s="453"/>
      <c r="M41" s="453"/>
      <c r="N41" s="453"/>
      <c r="O41" s="447"/>
      <c r="P41" s="453"/>
    </row>
    <row r="42" spans="1:16" ht="9.75" customHeight="1">
      <c r="A42" s="567" t="s">
        <v>297</v>
      </c>
      <c r="B42" s="617">
        <v>0.214</v>
      </c>
      <c r="C42" s="600">
        <v>0.26200000000000001</v>
      </c>
      <c r="D42" s="600">
        <v>0.22600000000000001</v>
      </c>
      <c r="E42" s="618">
        <v>0.26</v>
      </c>
      <c r="F42" s="617">
        <v>0.29299999999999998</v>
      </c>
      <c r="G42" s="617">
        <v>0.28000000000000003</v>
      </c>
      <c r="H42" s="619">
        <v>0.27500000000000002</v>
      </c>
      <c r="I42" s="618">
        <v>0.255</v>
      </c>
      <c r="J42" s="617">
        <v>0.27500000000000002</v>
      </c>
      <c r="K42" s="617">
        <v>0.26</v>
      </c>
      <c r="L42" s="619">
        <v>0.27700000000000002</v>
      </c>
      <c r="M42" s="618">
        <v>0.23300000000000001</v>
      </c>
      <c r="N42" s="617">
        <v>0.28199999999999997</v>
      </c>
      <c r="O42" s="618">
        <v>0.27700000000000002</v>
      </c>
      <c r="P42" s="619">
        <v>0.26600000000000001</v>
      </c>
    </row>
    <row r="43" spans="1:16" ht="9.75" customHeight="1">
      <c r="A43" s="522" t="s">
        <v>298</v>
      </c>
      <c r="B43" s="586">
        <v>8777</v>
      </c>
      <c r="C43" s="604">
        <v>9034</v>
      </c>
      <c r="D43" s="586">
        <v>8957</v>
      </c>
      <c r="E43" s="603">
        <v>8851</v>
      </c>
      <c r="F43" s="604">
        <v>8153</v>
      </c>
      <c r="G43" s="604">
        <v>8212</v>
      </c>
      <c r="H43" s="587">
        <v>8263</v>
      </c>
      <c r="I43" s="603">
        <v>8223</v>
      </c>
      <c r="J43" s="604">
        <v>8085</v>
      </c>
      <c r="K43" s="604">
        <v>8126</v>
      </c>
      <c r="L43" s="587">
        <v>7714</v>
      </c>
      <c r="M43" s="603">
        <v>8922</v>
      </c>
      <c r="N43" s="586">
        <v>8209</v>
      </c>
      <c r="O43" s="603">
        <v>8371</v>
      </c>
      <c r="P43" s="587">
        <v>8037</v>
      </c>
    </row>
    <row r="44" spans="1:16" ht="9.75" customHeight="1">
      <c r="A44" s="522" t="s">
        <v>352</v>
      </c>
      <c r="B44" s="586">
        <v>9104</v>
      </c>
      <c r="C44" s="586">
        <v>9353</v>
      </c>
      <c r="D44" s="586">
        <v>9261</v>
      </c>
      <c r="E44" s="585">
        <v>9144</v>
      </c>
      <c r="F44" s="586">
        <v>8410</v>
      </c>
      <c r="G44" s="586">
        <v>8475</v>
      </c>
      <c r="H44" s="587">
        <v>8512</v>
      </c>
      <c r="I44" s="585">
        <v>8478</v>
      </c>
      <c r="J44" s="586">
        <v>8310</v>
      </c>
      <c r="K44" s="586">
        <v>8337</v>
      </c>
      <c r="L44" s="587">
        <v>7925</v>
      </c>
      <c r="M44" s="585">
        <v>9238</v>
      </c>
      <c r="N44" s="586">
        <v>8466</v>
      </c>
      <c r="O44" s="585">
        <v>8637</v>
      </c>
      <c r="P44" s="587">
        <v>8262</v>
      </c>
    </row>
    <row r="45" spans="1:16" ht="9.75" customHeight="1">
      <c r="A45" s="522" t="s">
        <v>289</v>
      </c>
      <c r="B45" s="586">
        <v>26</v>
      </c>
      <c r="C45" s="586">
        <v>19.229904869999991</v>
      </c>
      <c r="D45" s="586">
        <v>32</v>
      </c>
      <c r="E45" s="585">
        <v>10</v>
      </c>
      <c r="F45" s="586">
        <v>14</v>
      </c>
      <c r="G45" s="586">
        <v>23</v>
      </c>
      <c r="H45" s="587">
        <v>11</v>
      </c>
      <c r="I45" s="585">
        <v>29</v>
      </c>
      <c r="J45" s="586">
        <v>19</v>
      </c>
      <c r="K45" s="586">
        <v>12</v>
      </c>
      <c r="L45" s="587">
        <v>20</v>
      </c>
      <c r="M45" s="585">
        <v>77.229904869999984</v>
      </c>
      <c r="N45" s="586">
        <v>48</v>
      </c>
      <c r="O45" s="585">
        <v>58</v>
      </c>
      <c r="P45" s="587">
        <v>80</v>
      </c>
    </row>
    <row r="46" spans="1:16" ht="9.75" customHeight="1" thickBot="1">
      <c r="A46" s="529" t="s">
        <v>286</v>
      </c>
      <c r="B46" s="605">
        <v>108</v>
      </c>
      <c r="C46" s="605">
        <v>97</v>
      </c>
      <c r="D46" s="605">
        <v>93</v>
      </c>
      <c r="E46" s="533">
        <v>73</v>
      </c>
      <c r="F46" s="605">
        <v>75</v>
      </c>
      <c r="G46" s="605">
        <v>74</v>
      </c>
      <c r="H46" s="536">
        <v>63</v>
      </c>
      <c r="I46" s="533">
        <v>63</v>
      </c>
      <c r="J46" s="605">
        <v>46</v>
      </c>
      <c r="K46" s="605">
        <v>39</v>
      </c>
      <c r="L46" s="536">
        <v>38</v>
      </c>
      <c r="M46" s="533">
        <v>108</v>
      </c>
      <c r="N46" s="605">
        <v>75</v>
      </c>
      <c r="O46" s="533">
        <v>73</v>
      </c>
      <c r="P46" s="536">
        <v>63</v>
      </c>
    </row>
    <row r="47" spans="1:16" ht="9" customHeight="1">
      <c r="A47" s="1999" t="s">
        <v>304</v>
      </c>
      <c r="B47" s="1999" t="s">
        <v>0</v>
      </c>
      <c r="C47" s="1999" t="s">
        <v>0</v>
      </c>
      <c r="D47" s="1999" t="s">
        <v>0</v>
      </c>
      <c r="E47" s="1999" t="s">
        <v>0</v>
      </c>
      <c r="F47" s="1999" t="s">
        <v>0</v>
      </c>
      <c r="G47" s="1999" t="s">
        <v>0</v>
      </c>
      <c r="H47" s="1999" t="s">
        <v>0</v>
      </c>
      <c r="I47" s="1999" t="s">
        <v>0</v>
      </c>
      <c r="J47" s="1999" t="s">
        <v>0</v>
      </c>
      <c r="K47" s="1999" t="s">
        <v>0</v>
      </c>
      <c r="L47" s="1999" t="s">
        <v>0</v>
      </c>
      <c r="M47" s="1999" t="s">
        <v>0</v>
      </c>
      <c r="N47" s="1999" t="s">
        <v>0</v>
      </c>
      <c r="O47" s="1999" t="s">
        <v>0</v>
      </c>
      <c r="P47" s="1999" t="s">
        <v>0</v>
      </c>
    </row>
    <row r="48" spans="1:16" ht="8.65" customHeight="1">
      <c r="A48" s="1999" t="s">
        <v>290</v>
      </c>
      <c r="B48" s="1999" t="s">
        <v>0</v>
      </c>
      <c r="C48" s="1999" t="s">
        <v>0</v>
      </c>
      <c r="D48" s="1999" t="s">
        <v>0</v>
      </c>
      <c r="E48" s="1999" t="s">
        <v>0</v>
      </c>
      <c r="F48" s="1999" t="s">
        <v>0</v>
      </c>
      <c r="G48" s="1999" t="s">
        <v>0</v>
      </c>
      <c r="H48" s="1999" t="s">
        <v>0</v>
      </c>
      <c r="I48" s="1999" t="s">
        <v>0</v>
      </c>
      <c r="J48" s="1999" t="s">
        <v>0</v>
      </c>
      <c r="K48" s="1999" t="s">
        <v>0</v>
      </c>
      <c r="L48" s="1999" t="s">
        <v>0</v>
      </c>
      <c r="M48" s="1999" t="s">
        <v>0</v>
      </c>
      <c r="N48" s="1999" t="s">
        <v>0</v>
      </c>
      <c r="O48" s="1999" t="s">
        <v>0</v>
      </c>
      <c r="P48" s="1999" t="s">
        <v>0</v>
      </c>
    </row>
    <row r="49" spans="1:16" ht="15.75" customHeight="1">
      <c r="A49" s="1999" t="s">
        <v>291</v>
      </c>
      <c r="B49" s="1999" t="s">
        <v>0</v>
      </c>
      <c r="C49" s="1999" t="s">
        <v>0</v>
      </c>
      <c r="D49" s="1999" t="s">
        <v>0</v>
      </c>
      <c r="E49" s="1999" t="s">
        <v>0</v>
      </c>
      <c r="F49" s="1999" t="s">
        <v>0</v>
      </c>
      <c r="G49" s="1999" t="s">
        <v>0</v>
      </c>
      <c r="H49" s="1999" t="s">
        <v>0</v>
      </c>
      <c r="I49" s="1999" t="s">
        <v>0</v>
      </c>
      <c r="J49" s="1999" t="s">
        <v>0</v>
      </c>
      <c r="K49" s="1999" t="s">
        <v>0</v>
      </c>
      <c r="L49" s="1999" t="s">
        <v>0</v>
      </c>
      <c r="M49" s="1999" t="s">
        <v>0</v>
      </c>
      <c r="N49" s="1999" t="s">
        <v>0</v>
      </c>
      <c r="O49" s="1999" t="s">
        <v>0</v>
      </c>
      <c r="P49" s="1999" t="s">
        <v>0</v>
      </c>
    </row>
    <row r="50" spans="1:16" ht="8.25" customHeight="1">
      <c r="A50" s="1997" t="s">
        <v>292</v>
      </c>
      <c r="B50" s="1997" t="s">
        <v>0</v>
      </c>
      <c r="C50" s="1997" t="s">
        <v>0</v>
      </c>
      <c r="D50" s="1997" t="s">
        <v>0</v>
      </c>
      <c r="E50" s="1997" t="s">
        <v>0</v>
      </c>
      <c r="F50" s="1997" t="s">
        <v>0</v>
      </c>
      <c r="G50" s="1997" t="s">
        <v>0</v>
      </c>
      <c r="H50" s="1997" t="s">
        <v>0</v>
      </c>
      <c r="I50" s="1997" t="s">
        <v>0</v>
      </c>
      <c r="J50" s="1997" t="s">
        <v>0</v>
      </c>
      <c r="K50" s="1997" t="s">
        <v>0</v>
      </c>
      <c r="L50" s="1997" t="s">
        <v>0</v>
      </c>
      <c r="M50" s="1997" t="s">
        <v>0</v>
      </c>
      <c r="N50" s="1997" t="s">
        <v>0</v>
      </c>
      <c r="O50" s="1997" t="s">
        <v>0</v>
      </c>
      <c r="P50" s="1997" t="s">
        <v>0</v>
      </c>
    </row>
    <row r="51" spans="1:16" ht="8.25" customHeight="1">
      <c r="A51" s="1997" t="s">
        <v>293</v>
      </c>
      <c r="B51" s="1997" t="s">
        <v>0</v>
      </c>
      <c r="C51" s="1997" t="s">
        <v>0</v>
      </c>
      <c r="D51" s="1997" t="s">
        <v>0</v>
      </c>
      <c r="E51" s="1997" t="s">
        <v>0</v>
      </c>
      <c r="F51" s="1997" t="s">
        <v>0</v>
      </c>
      <c r="G51" s="1997" t="s">
        <v>0</v>
      </c>
      <c r="H51" s="1997" t="s">
        <v>0</v>
      </c>
      <c r="I51" s="1997" t="s">
        <v>0</v>
      </c>
      <c r="J51" s="1997" t="s">
        <v>0</v>
      </c>
      <c r="K51" s="1997" t="s">
        <v>0</v>
      </c>
      <c r="L51" s="1997" t="s">
        <v>0</v>
      </c>
      <c r="M51" s="1997" t="s">
        <v>0</v>
      </c>
      <c r="N51" s="1997" t="s">
        <v>0</v>
      </c>
      <c r="O51" s="1997" t="s">
        <v>0</v>
      </c>
      <c r="P51" s="1997" t="s">
        <v>0</v>
      </c>
    </row>
  </sheetData>
  <mergeCells count="15">
    <mergeCell ref="A47:P47"/>
    <mergeCell ref="A48:P48"/>
    <mergeCell ref="A49:P49"/>
    <mergeCell ref="A50:P50"/>
    <mergeCell ref="A51:P51"/>
    <mergeCell ref="B4:D4"/>
    <mergeCell ref="E4:H4"/>
    <mergeCell ref="I4:L4"/>
    <mergeCell ref="M4:N4"/>
    <mergeCell ref="O4:P4"/>
    <mergeCell ref="A1:P1"/>
    <mergeCell ref="L2:P2"/>
    <mergeCell ref="B3:H3"/>
    <mergeCell ref="I3:L3"/>
    <mergeCell ref="M3:N3"/>
  </mergeCells>
  <pageMargins left="0.7" right="0.7" top="0.75" bottom="0.75" header="0.3" footer="0.3"/>
  <pageSetup orientation="portrait" horizontalDpi="72" verticalDpi="7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220EBEE-951A-497E-ACA1-6B710426B9A8}">
  <sheetPr codeName="Feuil12"/>
  <dimension ref="A1:P50"/>
  <sheetViews>
    <sheetView zoomScale="170" zoomScaleNormal="170" workbookViewId="0">
      <selection sqref="A1:P1"/>
    </sheetView>
  </sheetViews>
  <sheetFormatPr baseColWidth="10" defaultColWidth="9.08984375" defaultRowHeight="12.5"/>
  <cols>
    <col min="1" max="1" width="55.7265625" customWidth="1"/>
    <col min="2" max="16" width="5.36328125" customWidth="1"/>
  </cols>
  <sheetData>
    <row r="1" spans="1:16" ht="22.5" customHeight="1">
      <c r="A1" s="1885" t="s">
        <v>307</v>
      </c>
      <c r="B1" s="1885" t="s">
        <v>0</v>
      </c>
      <c r="C1" s="1885" t="s">
        <v>0</v>
      </c>
      <c r="D1" s="1885" t="s">
        <v>0</v>
      </c>
      <c r="E1" s="1885" t="s">
        <v>0</v>
      </c>
      <c r="F1" s="1885" t="s">
        <v>0</v>
      </c>
      <c r="G1" s="1885" t="s">
        <v>0</v>
      </c>
      <c r="H1" s="1885" t="s">
        <v>0</v>
      </c>
      <c r="I1" s="1885" t="s">
        <v>0</v>
      </c>
      <c r="J1" s="1885" t="s">
        <v>0</v>
      </c>
      <c r="K1" s="1885" t="s">
        <v>0</v>
      </c>
      <c r="L1" s="1885" t="s">
        <v>0</v>
      </c>
      <c r="M1" s="1885" t="s">
        <v>0</v>
      </c>
      <c r="N1" s="1885" t="s">
        <v>0</v>
      </c>
      <c r="O1" s="1885" t="s">
        <v>0</v>
      </c>
      <c r="P1" s="1885" t="s">
        <v>0</v>
      </c>
    </row>
    <row r="2" spans="1:16" ht="21.75" customHeight="1">
      <c r="A2" s="22" t="s">
        <v>819</v>
      </c>
      <c r="B2" s="299"/>
      <c r="C2" s="299"/>
      <c r="D2" s="299"/>
      <c r="E2" s="299"/>
      <c r="F2" s="299"/>
      <c r="G2" s="299"/>
      <c r="H2" s="299"/>
      <c r="I2" s="299"/>
      <c r="J2" s="299"/>
      <c r="K2" s="299"/>
      <c r="L2" s="1995"/>
      <c r="M2" s="1995" t="s">
        <v>0</v>
      </c>
      <c r="N2" s="1995" t="s">
        <v>0</v>
      </c>
      <c r="O2" s="1995" t="s">
        <v>0</v>
      </c>
      <c r="P2" s="1995" t="s">
        <v>0</v>
      </c>
    </row>
    <row r="3" spans="1:16" ht="9.75" customHeight="1" thickBot="1">
      <c r="A3" s="538"/>
      <c r="B3" s="1996"/>
      <c r="C3" s="1996" t="s">
        <v>0</v>
      </c>
      <c r="D3" s="1996" t="s">
        <v>0</v>
      </c>
      <c r="E3" s="1996" t="s">
        <v>0</v>
      </c>
      <c r="F3" s="1996" t="s">
        <v>0</v>
      </c>
      <c r="G3" s="1996" t="s">
        <v>0</v>
      </c>
      <c r="H3" s="1996" t="s">
        <v>0</v>
      </c>
      <c r="I3" s="1996"/>
      <c r="J3" s="1996" t="s">
        <v>0</v>
      </c>
      <c r="K3" s="1996" t="s">
        <v>0</v>
      </c>
      <c r="L3" s="1996" t="s">
        <v>0</v>
      </c>
      <c r="M3" s="1996"/>
      <c r="N3" s="1996" t="s">
        <v>0</v>
      </c>
      <c r="O3" s="499"/>
      <c r="P3" s="499"/>
    </row>
    <row r="4" spans="1:16" ht="9.75" customHeight="1" thickBot="1">
      <c r="A4" s="569"/>
      <c r="B4" s="1927">
        <v>2026</v>
      </c>
      <c r="C4" s="1927" t="s">
        <v>0</v>
      </c>
      <c r="D4" s="1927" t="s">
        <v>0</v>
      </c>
      <c r="E4" s="1928">
        <v>2025</v>
      </c>
      <c r="F4" s="1927" t="s">
        <v>0</v>
      </c>
      <c r="G4" s="1927" t="s">
        <v>0</v>
      </c>
      <c r="H4" s="1929" t="s">
        <v>0</v>
      </c>
      <c r="I4" s="1928">
        <v>2024</v>
      </c>
      <c r="J4" s="1927" t="s">
        <v>0</v>
      </c>
      <c r="K4" s="1927" t="s">
        <v>0</v>
      </c>
      <c r="L4" s="1929" t="s">
        <v>0</v>
      </c>
      <c r="M4" s="1928" t="s">
        <v>900</v>
      </c>
      <c r="N4" s="1927" t="s">
        <v>0</v>
      </c>
      <c r="O4" s="1928" t="s">
        <v>901</v>
      </c>
      <c r="P4" s="1929" t="s">
        <v>0</v>
      </c>
    </row>
    <row r="5" spans="1:16" ht="12" customHeight="1" thickBot="1">
      <c r="A5" s="540" t="s">
        <v>294</v>
      </c>
      <c r="B5" s="141" t="s">
        <v>954</v>
      </c>
      <c r="C5" s="141" t="s">
        <v>955</v>
      </c>
      <c r="D5" s="141" t="s">
        <v>956</v>
      </c>
      <c r="E5" s="143" t="s">
        <v>964</v>
      </c>
      <c r="F5" s="141" t="s">
        <v>954</v>
      </c>
      <c r="G5" s="141" t="s">
        <v>955</v>
      </c>
      <c r="H5" s="142" t="s">
        <v>956</v>
      </c>
      <c r="I5" s="143" t="s">
        <v>964</v>
      </c>
      <c r="J5" s="141" t="s">
        <v>954</v>
      </c>
      <c r="K5" s="141" t="s">
        <v>955</v>
      </c>
      <c r="L5" s="142" t="s">
        <v>956</v>
      </c>
      <c r="M5" s="143">
        <v>2026</v>
      </c>
      <c r="N5" s="141">
        <v>2025</v>
      </c>
      <c r="O5" s="143">
        <v>2025</v>
      </c>
      <c r="P5" s="142">
        <v>2024</v>
      </c>
    </row>
    <row r="6" spans="1:16" ht="9.75" customHeight="1">
      <c r="A6" s="500" t="s">
        <v>309</v>
      </c>
      <c r="B6" s="570">
        <v>242</v>
      </c>
      <c r="C6" s="571">
        <v>234</v>
      </c>
      <c r="D6" s="572">
        <v>239</v>
      </c>
      <c r="E6" s="570">
        <v>247</v>
      </c>
      <c r="F6" s="571">
        <v>233</v>
      </c>
      <c r="G6" s="571">
        <v>221</v>
      </c>
      <c r="H6" s="572">
        <v>220</v>
      </c>
      <c r="I6" s="570">
        <v>210</v>
      </c>
      <c r="J6" s="571">
        <v>200</v>
      </c>
      <c r="K6" s="571">
        <v>189</v>
      </c>
      <c r="L6" s="572">
        <v>174</v>
      </c>
      <c r="M6" s="570">
        <v>715</v>
      </c>
      <c r="N6" s="571">
        <v>674</v>
      </c>
      <c r="O6" s="570">
        <v>921</v>
      </c>
      <c r="P6" s="572">
        <v>773</v>
      </c>
    </row>
    <row r="7" spans="1:16" ht="8.5" customHeight="1">
      <c r="A7" s="501" t="s">
        <v>330</v>
      </c>
      <c r="B7" s="262">
        <v>37</v>
      </c>
      <c r="C7" s="260">
        <v>31</v>
      </c>
      <c r="D7" s="261">
        <v>32</v>
      </c>
      <c r="E7" s="262">
        <v>27</v>
      </c>
      <c r="F7" s="260">
        <v>26</v>
      </c>
      <c r="G7" s="260">
        <v>29</v>
      </c>
      <c r="H7" s="261">
        <v>28</v>
      </c>
      <c r="I7" s="262">
        <v>24</v>
      </c>
      <c r="J7" s="260">
        <v>23</v>
      </c>
      <c r="K7" s="260">
        <v>20</v>
      </c>
      <c r="L7" s="261">
        <v>20</v>
      </c>
      <c r="M7" s="262">
        <v>100</v>
      </c>
      <c r="N7" s="260">
        <v>83</v>
      </c>
      <c r="O7" s="262">
        <v>110</v>
      </c>
      <c r="P7" s="261">
        <v>87</v>
      </c>
    </row>
    <row r="8" spans="1:16" ht="9.75" customHeight="1">
      <c r="A8" s="502" t="s">
        <v>472</v>
      </c>
      <c r="B8" s="265">
        <v>279</v>
      </c>
      <c r="C8" s="263">
        <v>265</v>
      </c>
      <c r="D8" s="264">
        <v>271</v>
      </c>
      <c r="E8" s="265">
        <v>274</v>
      </c>
      <c r="F8" s="263">
        <v>259</v>
      </c>
      <c r="G8" s="263">
        <v>250</v>
      </c>
      <c r="H8" s="264">
        <v>248</v>
      </c>
      <c r="I8" s="265">
        <v>234</v>
      </c>
      <c r="J8" s="263">
        <v>223</v>
      </c>
      <c r="K8" s="263">
        <v>209</v>
      </c>
      <c r="L8" s="264">
        <v>194</v>
      </c>
      <c r="M8" s="265">
        <v>815</v>
      </c>
      <c r="N8" s="263">
        <v>757</v>
      </c>
      <c r="O8" s="265">
        <v>1031</v>
      </c>
      <c r="P8" s="264">
        <v>860</v>
      </c>
    </row>
    <row r="9" spans="1:16" ht="9.75" customHeight="1">
      <c r="A9" s="501" t="s">
        <v>331</v>
      </c>
      <c r="B9" s="262">
        <v>97</v>
      </c>
      <c r="C9" s="260">
        <v>94</v>
      </c>
      <c r="D9" s="261">
        <v>83</v>
      </c>
      <c r="E9" s="262">
        <v>88</v>
      </c>
      <c r="F9" s="260">
        <v>89</v>
      </c>
      <c r="G9" s="260">
        <v>77</v>
      </c>
      <c r="H9" s="261">
        <v>83</v>
      </c>
      <c r="I9" s="262">
        <v>79</v>
      </c>
      <c r="J9" s="260">
        <v>76</v>
      </c>
      <c r="K9" s="260">
        <v>73</v>
      </c>
      <c r="L9" s="261">
        <v>65</v>
      </c>
      <c r="M9" s="262">
        <v>274</v>
      </c>
      <c r="N9" s="260">
        <v>249</v>
      </c>
      <c r="O9" s="262">
        <v>337</v>
      </c>
      <c r="P9" s="261">
        <v>293</v>
      </c>
    </row>
    <row r="10" spans="1:16" ht="9.75" customHeight="1">
      <c r="A10" s="550" t="s">
        <v>332</v>
      </c>
      <c r="B10" s="268">
        <v>182</v>
      </c>
      <c r="C10" s="266">
        <v>171</v>
      </c>
      <c r="D10" s="267">
        <v>188</v>
      </c>
      <c r="E10" s="268">
        <v>186</v>
      </c>
      <c r="F10" s="266">
        <v>170</v>
      </c>
      <c r="G10" s="266">
        <v>173</v>
      </c>
      <c r="H10" s="267">
        <v>165</v>
      </c>
      <c r="I10" s="268">
        <v>155</v>
      </c>
      <c r="J10" s="266">
        <v>147</v>
      </c>
      <c r="K10" s="266">
        <v>136</v>
      </c>
      <c r="L10" s="267">
        <v>129</v>
      </c>
      <c r="M10" s="268">
        <v>541</v>
      </c>
      <c r="N10" s="266">
        <v>508</v>
      </c>
      <c r="O10" s="268">
        <v>694</v>
      </c>
      <c r="P10" s="267">
        <v>567</v>
      </c>
    </row>
    <row r="11" spans="1:16" ht="8.5" customHeight="1">
      <c r="A11" s="507" t="s">
        <v>333</v>
      </c>
      <c r="B11" s="269">
        <v>23</v>
      </c>
      <c r="C11" s="269">
        <v>18</v>
      </c>
      <c r="D11" s="270">
        <v>23</v>
      </c>
      <c r="E11" s="271">
        <v>35</v>
      </c>
      <c r="F11" s="269">
        <v>16</v>
      </c>
      <c r="G11" s="269">
        <v>19</v>
      </c>
      <c r="H11" s="270">
        <v>21</v>
      </c>
      <c r="I11" s="271">
        <v>29</v>
      </c>
      <c r="J11" s="269">
        <v>17</v>
      </c>
      <c r="K11" s="269">
        <v>10</v>
      </c>
      <c r="L11" s="270">
        <v>15</v>
      </c>
      <c r="M11" s="271">
        <v>64</v>
      </c>
      <c r="N11" s="269">
        <v>56</v>
      </c>
      <c r="O11" s="271">
        <v>91</v>
      </c>
      <c r="P11" s="270">
        <v>71</v>
      </c>
    </row>
    <row r="12" spans="1:16" ht="8.5" customHeight="1">
      <c r="A12" s="501" t="s">
        <v>334</v>
      </c>
      <c r="B12" s="262">
        <v>1</v>
      </c>
      <c r="C12" s="260">
        <v>1</v>
      </c>
      <c r="D12" s="261">
        <v>15</v>
      </c>
      <c r="E12" s="262">
        <v>13</v>
      </c>
      <c r="F12" s="260">
        <v>4</v>
      </c>
      <c r="G12" s="260">
        <v>10</v>
      </c>
      <c r="H12" s="261">
        <v>0</v>
      </c>
      <c r="I12" s="262">
        <v>0</v>
      </c>
      <c r="J12" s="260">
        <v>0</v>
      </c>
      <c r="K12" s="260">
        <v>1</v>
      </c>
      <c r="L12" s="261">
        <v>-4</v>
      </c>
      <c r="M12" s="262">
        <v>17</v>
      </c>
      <c r="N12" s="260">
        <v>14</v>
      </c>
      <c r="O12" s="262">
        <v>27</v>
      </c>
      <c r="P12" s="261">
        <v>-3</v>
      </c>
    </row>
    <row r="13" spans="1:16" ht="9.75" customHeight="1">
      <c r="A13" s="506" t="s">
        <v>310</v>
      </c>
      <c r="B13" s="276">
        <v>24</v>
      </c>
      <c r="C13" s="276">
        <v>19</v>
      </c>
      <c r="D13" s="277">
        <v>38</v>
      </c>
      <c r="E13" s="278">
        <v>48</v>
      </c>
      <c r="F13" s="276">
        <v>20</v>
      </c>
      <c r="G13" s="276">
        <v>29</v>
      </c>
      <c r="H13" s="277">
        <v>21</v>
      </c>
      <c r="I13" s="278">
        <v>29</v>
      </c>
      <c r="J13" s="276">
        <v>17</v>
      </c>
      <c r="K13" s="276">
        <v>11</v>
      </c>
      <c r="L13" s="277">
        <v>11</v>
      </c>
      <c r="M13" s="278">
        <v>81</v>
      </c>
      <c r="N13" s="276">
        <v>70</v>
      </c>
      <c r="O13" s="278">
        <v>118</v>
      </c>
      <c r="P13" s="277">
        <v>68</v>
      </c>
    </row>
    <row r="14" spans="1:16" ht="8.5" customHeight="1">
      <c r="A14" s="507" t="s">
        <v>311</v>
      </c>
      <c r="B14" s="269">
        <v>158</v>
      </c>
      <c r="C14" s="269">
        <v>152</v>
      </c>
      <c r="D14" s="270">
        <v>150</v>
      </c>
      <c r="E14" s="271">
        <v>138</v>
      </c>
      <c r="F14" s="269">
        <v>150</v>
      </c>
      <c r="G14" s="269">
        <v>144</v>
      </c>
      <c r="H14" s="270">
        <v>144</v>
      </c>
      <c r="I14" s="271">
        <v>126</v>
      </c>
      <c r="J14" s="269">
        <v>130</v>
      </c>
      <c r="K14" s="269">
        <v>125</v>
      </c>
      <c r="L14" s="270">
        <v>118</v>
      </c>
      <c r="M14" s="271">
        <v>460</v>
      </c>
      <c r="N14" s="269">
        <v>438</v>
      </c>
      <c r="O14" s="271">
        <v>576</v>
      </c>
      <c r="P14" s="270">
        <v>499</v>
      </c>
    </row>
    <row r="15" spans="1:16" ht="8.5" customHeight="1">
      <c r="A15" s="501" t="s">
        <v>312</v>
      </c>
      <c r="B15" s="260">
        <v>33</v>
      </c>
      <c r="C15" s="260">
        <v>31</v>
      </c>
      <c r="D15" s="261">
        <v>32</v>
      </c>
      <c r="E15" s="262">
        <v>29</v>
      </c>
      <c r="F15" s="260">
        <v>31</v>
      </c>
      <c r="G15" s="260">
        <v>31</v>
      </c>
      <c r="H15" s="261">
        <v>30</v>
      </c>
      <c r="I15" s="262">
        <v>27</v>
      </c>
      <c r="J15" s="260">
        <v>27</v>
      </c>
      <c r="K15" s="260">
        <v>26</v>
      </c>
      <c r="L15" s="261">
        <v>25</v>
      </c>
      <c r="M15" s="262">
        <v>96</v>
      </c>
      <c r="N15" s="260">
        <v>92</v>
      </c>
      <c r="O15" s="262">
        <v>121</v>
      </c>
      <c r="P15" s="261">
        <v>105</v>
      </c>
    </row>
    <row r="16" spans="1:16" ht="9.75" customHeight="1" thickBot="1">
      <c r="A16" s="508" t="s">
        <v>313</v>
      </c>
      <c r="B16" s="509">
        <v>125</v>
      </c>
      <c r="C16" s="510">
        <v>121</v>
      </c>
      <c r="D16" s="511">
        <v>118</v>
      </c>
      <c r="E16" s="509">
        <v>109</v>
      </c>
      <c r="F16" s="510">
        <v>119</v>
      </c>
      <c r="G16" s="510">
        <v>113</v>
      </c>
      <c r="H16" s="511">
        <v>114</v>
      </c>
      <c r="I16" s="509">
        <v>99</v>
      </c>
      <c r="J16" s="510">
        <v>103</v>
      </c>
      <c r="K16" s="510">
        <v>99</v>
      </c>
      <c r="L16" s="511">
        <v>93</v>
      </c>
      <c r="M16" s="509">
        <v>364</v>
      </c>
      <c r="N16" s="510">
        <v>346</v>
      </c>
      <c r="O16" s="509">
        <v>455</v>
      </c>
      <c r="P16" s="511">
        <v>394</v>
      </c>
    </row>
    <row r="17" spans="1:16" ht="7.5" customHeight="1" thickBot="1">
      <c r="A17" s="612"/>
      <c r="B17" s="613"/>
      <c r="C17" s="613"/>
      <c r="D17" s="613"/>
      <c r="E17" s="613"/>
      <c r="F17" s="613"/>
      <c r="G17" s="613"/>
      <c r="H17" s="614"/>
      <c r="I17" s="613"/>
      <c r="J17" s="613"/>
      <c r="K17" s="613"/>
      <c r="L17" s="614"/>
      <c r="M17" s="614"/>
      <c r="N17" s="614"/>
      <c r="O17" s="615"/>
      <c r="P17" s="615"/>
    </row>
    <row r="18" spans="1:16" ht="12" customHeight="1" thickBot="1">
      <c r="A18" s="540" t="s">
        <v>295</v>
      </c>
      <c r="B18" s="452"/>
      <c r="C18" s="453"/>
      <c r="D18" s="453"/>
      <c r="E18" s="453"/>
      <c r="F18" s="453"/>
      <c r="G18" s="453"/>
      <c r="H18" s="453"/>
      <c r="I18" s="453"/>
      <c r="J18" s="453"/>
      <c r="K18" s="453"/>
      <c r="L18" s="453"/>
      <c r="M18" s="453"/>
      <c r="N18" s="453"/>
      <c r="O18" s="453"/>
      <c r="P18" s="453"/>
    </row>
    <row r="19" spans="1:16" ht="10.5" customHeight="1">
      <c r="A19" s="620" t="s">
        <v>296</v>
      </c>
      <c r="B19" s="516">
        <v>0.318</v>
      </c>
      <c r="C19" s="517">
        <v>0.30199999999999999</v>
      </c>
      <c r="D19" s="518">
        <v>0.28499999999999998</v>
      </c>
      <c r="E19" s="519"/>
      <c r="F19" s="520"/>
      <c r="G19" s="520"/>
      <c r="H19" s="521"/>
      <c r="I19" s="519"/>
      <c r="J19" s="520"/>
      <c r="K19" s="520"/>
      <c r="L19" s="521"/>
      <c r="M19" s="516">
        <v>0.30199999999999999</v>
      </c>
      <c r="N19" s="521"/>
      <c r="O19" s="519"/>
      <c r="P19" s="521"/>
    </row>
    <row r="20" spans="1:16" ht="9.75" customHeight="1">
      <c r="A20" s="558" t="s">
        <v>297</v>
      </c>
      <c r="B20" s="526">
        <v>0.34799999999999998</v>
      </c>
      <c r="C20" s="527">
        <v>0.35499999999999998</v>
      </c>
      <c r="D20" s="528">
        <v>0.30599999999999999</v>
      </c>
      <c r="E20" s="526">
        <v>0.32100000000000001</v>
      </c>
      <c r="F20" s="527">
        <v>0.34399999999999997</v>
      </c>
      <c r="G20" s="527">
        <v>0.308</v>
      </c>
      <c r="H20" s="528">
        <v>0.33500000000000002</v>
      </c>
      <c r="I20" s="526">
        <v>0.33800000000000002</v>
      </c>
      <c r="J20" s="527">
        <v>0.34100000000000003</v>
      </c>
      <c r="K20" s="527">
        <v>0.34899999999999998</v>
      </c>
      <c r="L20" s="528">
        <v>0.33500000000000002</v>
      </c>
      <c r="M20" s="526">
        <v>0.33600000000000002</v>
      </c>
      <c r="N20" s="527">
        <v>0.32900000000000001</v>
      </c>
      <c r="O20" s="526">
        <v>0.32700000000000001</v>
      </c>
      <c r="P20" s="528">
        <v>0.34100000000000003</v>
      </c>
    </row>
    <row r="21" spans="1:16" ht="9.75" customHeight="1">
      <c r="A21" s="522" t="s">
        <v>298</v>
      </c>
      <c r="B21" s="621">
        <v>13492</v>
      </c>
      <c r="C21" s="602">
        <v>12968</v>
      </c>
      <c r="D21" s="273">
        <v>12734</v>
      </c>
      <c r="E21" s="621">
        <v>12419</v>
      </c>
      <c r="F21" s="602">
        <v>11943</v>
      </c>
      <c r="G21" s="602">
        <v>12246</v>
      </c>
      <c r="H21" s="273">
        <v>11769</v>
      </c>
      <c r="I21" s="621">
        <v>11154</v>
      </c>
      <c r="J21" s="602">
        <v>11044</v>
      </c>
      <c r="K21" s="602">
        <v>10694</v>
      </c>
      <c r="L21" s="273">
        <v>10345</v>
      </c>
      <c r="M21" s="621">
        <v>13066</v>
      </c>
      <c r="N21" s="272">
        <v>11983</v>
      </c>
      <c r="O21" s="621">
        <v>12093</v>
      </c>
      <c r="P21" s="273">
        <v>10809</v>
      </c>
    </row>
    <row r="22" spans="1:16" ht="9.75" customHeight="1">
      <c r="A22" s="522" t="s">
        <v>352</v>
      </c>
      <c r="B22" s="621">
        <v>22329</v>
      </c>
      <c r="C22" s="602">
        <v>22470</v>
      </c>
      <c r="D22" s="273">
        <v>21990</v>
      </c>
      <c r="E22" s="621">
        <v>21039</v>
      </c>
      <c r="F22" s="602">
        <v>20016</v>
      </c>
      <c r="G22" s="602">
        <v>20574</v>
      </c>
      <c r="H22" s="273">
        <v>18950</v>
      </c>
      <c r="I22" s="621">
        <v>17287</v>
      </c>
      <c r="J22" s="602">
        <v>16529</v>
      </c>
      <c r="K22" s="602">
        <v>15845</v>
      </c>
      <c r="L22" s="273">
        <v>15014</v>
      </c>
      <c r="M22" s="621">
        <v>22261</v>
      </c>
      <c r="N22" s="272">
        <v>19838</v>
      </c>
      <c r="O22" s="621">
        <v>20141</v>
      </c>
      <c r="P22" s="273">
        <v>16170</v>
      </c>
    </row>
    <row r="23" spans="1:16" ht="9.75" customHeight="1">
      <c r="A23" s="522" t="s">
        <v>353</v>
      </c>
      <c r="B23" s="272">
        <v>17560</v>
      </c>
      <c r="C23" s="272">
        <v>17956</v>
      </c>
      <c r="D23" s="273">
        <v>17380</v>
      </c>
      <c r="E23" s="274">
        <v>16711</v>
      </c>
      <c r="F23" s="272">
        <v>16068</v>
      </c>
      <c r="G23" s="272">
        <v>16474</v>
      </c>
      <c r="H23" s="273">
        <v>15145</v>
      </c>
      <c r="I23" s="274">
        <v>13745</v>
      </c>
      <c r="J23" s="272">
        <v>13272</v>
      </c>
      <c r="K23" s="272">
        <v>12750</v>
      </c>
      <c r="L23" s="273">
        <v>12174</v>
      </c>
      <c r="M23" s="274">
        <v>17628</v>
      </c>
      <c r="N23" s="272">
        <v>15889</v>
      </c>
      <c r="O23" s="274">
        <v>16097</v>
      </c>
      <c r="P23" s="273">
        <v>12987</v>
      </c>
    </row>
    <row r="24" spans="1:16" ht="9.75" customHeight="1">
      <c r="A24" s="522" t="s">
        <v>299</v>
      </c>
      <c r="B24" s="272">
        <v>95</v>
      </c>
      <c r="C24" s="272">
        <v>47</v>
      </c>
      <c r="D24" s="273">
        <v>25</v>
      </c>
      <c r="E24" s="274">
        <v>87</v>
      </c>
      <c r="F24" s="272">
        <v>66</v>
      </c>
      <c r="G24" s="272">
        <v>56</v>
      </c>
      <c r="H24" s="273">
        <v>144</v>
      </c>
      <c r="I24" s="274">
        <v>129</v>
      </c>
      <c r="J24" s="272">
        <v>75</v>
      </c>
      <c r="K24" s="272">
        <v>48</v>
      </c>
      <c r="L24" s="273">
        <v>50</v>
      </c>
      <c r="M24" s="274">
        <v>167</v>
      </c>
      <c r="N24" s="272">
        <v>266</v>
      </c>
      <c r="O24" s="274">
        <v>353</v>
      </c>
      <c r="P24" s="273">
        <v>302</v>
      </c>
    </row>
    <row r="25" spans="1:16" ht="9.75" customHeight="1" thickBot="1">
      <c r="A25" s="529" t="s">
        <v>300</v>
      </c>
      <c r="B25" s="533">
        <v>1102</v>
      </c>
      <c r="C25" s="605">
        <v>1020</v>
      </c>
      <c r="D25" s="536">
        <v>984</v>
      </c>
      <c r="E25" s="533">
        <v>968</v>
      </c>
      <c r="F25" s="605">
        <v>896</v>
      </c>
      <c r="G25" s="605">
        <v>838</v>
      </c>
      <c r="H25" s="536">
        <v>791</v>
      </c>
      <c r="I25" s="533">
        <v>648</v>
      </c>
      <c r="J25" s="605">
        <v>519</v>
      </c>
      <c r="K25" s="605">
        <v>445</v>
      </c>
      <c r="L25" s="536">
        <v>397</v>
      </c>
      <c r="M25" s="533">
        <v>1102</v>
      </c>
      <c r="N25" s="605">
        <v>896</v>
      </c>
      <c r="O25" s="533">
        <v>968</v>
      </c>
      <c r="P25" s="536">
        <v>648</v>
      </c>
    </row>
    <row r="26" spans="1:16" ht="7.5" customHeight="1" thickBot="1">
      <c r="A26" s="622"/>
      <c r="B26" s="623"/>
      <c r="C26" s="623"/>
      <c r="D26" s="623"/>
      <c r="E26" s="623"/>
      <c r="F26" s="623"/>
      <c r="G26" s="623"/>
      <c r="H26" s="623"/>
      <c r="I26" s="623"/>
      <c r="J26" s="623"/>
      <c r="K26" s="623"/>
      <c r="L26" s="623"/>
      <c r="M26" s="623"/>
      <c r="N26" s="623"/>
      <c r="O26" s="624"/>
      <c r="P26" s="624"/>
    </row>
    <row r="27" spans="1:16" ht="12" customHeight="1" thickBot="1">
      <c r="A27" s="540" t="s">
        <v>301</v>
      </c>
      <c r="B27" s="449"/>
      <c r="C27" s="450"/>
      <c r="D27" s="450"/>
      <c r="E27" s="450"/>
      <c r="F27" s="450"/>
      <c r="G27" s="450"/>
      <c r="H27" s="450"/>
      <c r="I27" s="450"/>
      <c r="J27" s="450"/>
      <c r="K27" s="450"/>
      <c r="L27" s="450"/>
      <c r="M27" s="450"/>
      <c r="N27" s="450"/>
      <c r="O27" s="450"/>
      <c r="P27" s="450"/>
    </row>
    <row r="28" spans="1:16" ht="11.25" customHeight="1">
      <c r="A28" s="500" t="s">
        <v>309</v>
      </c>
      <c r="B28" s="570">
        <v>173</v>
      </c>
      <c r="C28" s="571">
        <v>170</v>
      </c>
      <c r="D28" s="572">
        <v>173</v>
      </c>
      <c r="E28" s="570">
        <v>178</v>
      </c>
      <c r="F28" s="571">
        <v>169</v>
      </c>
      <c r="G28" s="571">
        <v>156</v>
      </c>
      <c r="H28" s="572">
        <v>154</v>
      </c>
      <c r="I28" s="570">
        <v>154</v>
      </c>
      <c r="J28" s="571">
        <v>146</v>
      </c>
      <c r="K28" s="571">
        <v>138</v>
      </c>
      <c r="L28" s="572">
        <v>129</v>
      </c>
      <c r="M28" s="570">
        <v>516</v>
      </c>
      <c r="N28" s="571">
        <v>479</v>
      </c>
      <c r="O28" s="570">
        <v>657</v>
      </c>
      <c r="P28" s="572">
        <v>567</v>
      </c>
    </row>
    <row r="29" spans="1:16" ht="9.75" customHeight="1">
      <c r="A29" s="501" t="s">
        <v>330</v>
      </c>
      <c r="B29" s="262">
        <v>26</v>
      </c>
      <c r="C29" s="260">
        <v>23</v>
      </c>
      <c r="D29" s="261">
        <v>23</v>
      </c>
      <c r="E29" s="262">
        <v>20</v>
      </c>
      <c r="F29" s="260">
        <v>19</v>
      </c>
      <c r="G29" s="260">
        <v>20</v>
      </c>
      <c r="H29" s="261">
        <v>20</v>
      </c>
      <c r="I29" s="262">
        <v>17</v>
      </c>
      <c r="J29" s="260">
        <v>17</v>
      </c>
      <c r="K29" s="260">
        <v>15</v>
      </c>
      <c r="L29" s="261">
        <v>15</v>
      </c>
      <c r="M29" s="262">
        <v>72</v>
      </c>
      <c r="N29" s="260">
        <v>59</v>
      </c>
      <c r="O29" s="262">
        <v>79</v>
      </c>
      <c r="P29" s="261">
        <v>64</v>
      </c>
    </row>
    <row r="30" spans="1:16" ht="9.75" customHeight="1">
      <c r="A30" s="502" t="s">
        <v>472</v>
      </c>
      <c r="B30" s="265">
        <v>199</v>
      </c>
      <c r="C30" s="263">
        <v>193</v>
      </c>
      <c r="D30" s="264">
        <v>196</v>
      </c>
      <c r="E30" s="265">
        <v>198</v>
      </c>
      <c r="F30" s="263">
        <v>188</v>
      </c>
      <c r="G30" s="263">
        <v>176</v>
      </c>
      <c r="H30" s="264">
        <v>174</v>
      </c>
      <c r="I30" s="265">
        <v>171</v>
      </c>
      <c r="J30" s="263">
        <v>163</v>
      </c>
      <c r="K30" s="263">
        <v>153</v>
      </c>
      <c r="L30" s="264">
        <v>144</v>
      </c>
      <c r="M30" s="265">
        <v>588</v>
      </c>
      <c r="N30" s="263">
        <v>538</v>
      </c>
      <c r="O30" s="265">
        <v>736</v>
      </c>
      <c r="P30" s="264">
        <v>631</v>
      </c>
    </row>
    <row r="31" spans="1:16" ht="9.75" customHeight="1">
      <c r="A31" s="501" t="s">
        <v>331</v>
      </c>
      <c r="B31" s="262">
        <v>69</v>
      </c>
      <c r="C31" s="260">
        <v>69</v>
      </c>
      <c r="D31" s="261">
        <v>60</v>
      </c>
      <c r="E31" s="262">
        <v>64</v>
      </c>
      <c r="F31" s="260">
        <v>64</v>
      </c>
      <c r="G31" s="260">
        <v>55</v>
      </c>
      <c r="H31" s="261">
        <v>59</v>
      </c>
      <c r="I31" s="262">
        <v>58</v>
      </c>
      <c r="J31" s="260">
        <v>56</v>
      </c>
      <c r="K31" s="260">
        <v>54</v>
      </c>
      <c r="L31" s="261">
        <v>48</v>
      </c>
      <c r="M31" s="262">
        <v>198</v>
      </c>
      <c r="N31" s="260">
        <v>178</v>
      </c>
      <c r="O31" s="262">
        <v>242</v>
      </c>
      <c r="P31" s="261">
        <v>216</v>
      </c>
    </row>
    <row r="32" spans="1:16" ht="8.5" customHeight="1">
      <c r="A32" s="507" t="s">
        <v>332</v>
      </c>
      <c r="B32" s="269">
        <v>130</v>
      </c>
      <c r="C32" s="269">
        <v>124</v>
      </c>
      <c r="D32" s="270">
        <v>136</v>
      </c>
      <c r="E32" s="271">
        <v>134</v>
      </c>
      <c r="F32" s="269">
        <v>124</v>
      </c>
      <c r="G32" s="269">
        <v>121</v>
      </c>
      <c r="H32" s="270">
        <v>115</v>
      </c>
      <c r="I32" s="271">
        <v>113</v>
      </c>
      <c r="J32" s="269">
        <v>107</v>
      </c>
      <c r="K32" s="269">
        <v>99</v>
      </c>
      <c r="L32" s="270">
        <v>96</v>
      </c>
      <c r="M32" s="271">
        <v>390</v>
      </c>
      <c r="N32" s="269">
        <v>360</v>
      </c>
      <c r="O32" s="271">
        <v>494</v>
      </c>
      <c r="P32" s="270">
        <v>415</v>
      </c>
    </row>
    <row r="33" spans="1:16" ht="8.5" customHeight="1">
      <c r="A33" s="522" t="s">
        <v>333</v>
      </c>
      <c r="B33" s="274">
        <v>17</v>
      </c>
      <c r="C33" s="272">
        <v>13</v>
      </c>
      <c r="D33" s="273">
        <v>17</v>
      </c>
      <c r="E33" s="274">
        <v>25</v>
      </c>
      <c r="F33" s="272">
        <v>11</v>
      </c>
      <c r="G33" s="272">
        <v>14</v>
      </c>
      <c r="H33" s="273">
        <v>15</v>
      </c>
      <c r="I33" s="274">
        <v>22</v>
      </c>
      <c r="J33" s="272">
        <v>12</v>
      </c>
      <c r="K33" s="272">
        <v>7</v>
      </c>
      <c r="L33" s="273">
        <v>11</v>
      </c>
      <c r="M33" s="274">
        <v>47</v>
      </c>
      <c r="N33" s="272">
        <v>40</v>
      </c>
      <c r="O33" s="274">
        <v>65</v>
      </c>
      <c r="P33" s="273">
        <v>52</v>
      </c>
    </row>
    <row r="34" spans="1:16" ht="8.5" customHeight="1">
      <c r="A34" s="501" t="s">
        <v>334</v>
      </c>
      <c r="B34" s="262">
        <v>1</v>
      </c>
      <c r="C34" s="260">
        <v>1</v>
      </c>
      <c r="D34" s="261">
        <v>10</v>
      </c>
      <c r="E34" s="262">
        <v>9</v>
      </c>
      <c r="F34" s="260">
        <v>3</v>
      </c>
      <c r="G34" s="260">
        <v>7</v>
      </c>
      <c r="H34" s="261">
        <v>0</v>
      </c>
      <c r="I34" s="262">
        <v>0</v>
      </c>
      <c r="J34" s="260">
        <v>0</v>
      </c>
      <c r="K34" s="260">
        <v>1</v>
      </c>
      <c r="L34" s="261">
        <v>-3</v>
      </c>
      <c r="M34" s="262">
        <v>12</v>
      </c>
      <c r="N34" s="260">
        <v>10</v>
      </c>
      <c r="O34" s="262">
        <v>19</v>
      </c>
      <c r="P34" s="261">
        <v>-2</v>
      </c>
    </row>
    <row r="35" spans="1:16" ht="9.75" customHeight="1">
      <c r="A35" s="506" t="s">
        <v>310</v>
      </c>
      <c r="B35" s="276">
        <v>18</v>
      </c>
      <c r="C35" s="276">
        <v>14</v>
      </c>
      <c r="D35" s="277">
        <v>27</v>
      </c>
      <c r="E35" s="278">
        <v>34</v>
      </c>
      <c r="F35" s="276">
        <v>14</v>
      </c>
      <c r="G35" s="276">
        <v>21</v>
      </c>
      <c r="H35" s="277">
        <v>15</v>
      </c>
      <c r="I35" s="278">
        <v>22</v>
      </c>
      <c r="J35" s="276">
        <v>12</v>
      </c>
      <c r="K35" s="276">
        <v>8</v>
      </c>
      <c r="L35" s="277">
        <v>8</v>
      </c>
      <c r="M35" s="278">
        <v>59</v>
      </c>
      <c r="N35" s="276">
        <v>50</v>
      </c>
      <c r="O35" s="278">
        <v>84</v>
      </c>
      <c r="P35" s="277">
        <v>50</v>
      </c>
    </row>
    <row r="36" spans="1:16" ht="9.75" customHeight="1">
      <c r="A36" s="507" t="s">
        <v>311</v>
      </c>
      <c r="B36" s="269">
        <v>112</v>
      </c>
      <c r="C36" s="269">
        <v>110</v>
      </c>
      <c r="D36" s="270">
        <v>109</v>
      </c>
      <c r="E36" s="271">
        <v>100</v>
      </c>
      <c r="F36" s="269">
        <v>110</v>
      </c>
      <c r="G36" s="269">
        <v>100</v>
      </c>
      <c r="H36" s="270">
        <v>100</v>
      </c>
      <c r="I36" s="271">
        <v>91</v>
      </c>
      <c r="J36" s="269">
        <v>95</v>
      </c>
      <c r="K36" s="269">
        <v>91</v>
      </c>
      <c r="L36" s="270">
        <v>88</v>
      </c>
      <c r="M36" s="271">
        <v>331</v>
      </c>
      <c r="N36" s="269">
        <v>310</v>
      </c>
      <c r="O36" s="271">
        <v>410</v>
      </c>
      <c r="P36" s="270">
        <v>365</v>
      </c>
    </row>
    <row r="37" spans="1:16" ht="9.75" customHeight="1">
      <c r="A37" s="501" t="s">
        <v>312</v>
      </c>
      <c r="B37" s="260">
        <v>24</v>
      </c>
      <c r="C37" s="260">
        <v>23</v>
      </c>
      <c r="D37" s="261">
        <v>23</v>
      </c>
      <c r="E37" s="262">
        <v>22</v>
      </c>
      <c r="F37" s="260">
        <v>23</v>
      </c>
      <c r="G37" s="260">
        <v>21</v>
      </c>
      <c r="H37" s="261">
        <v>21</v>
      </c>
      <c r="I37" s="262">
        <v>19</v>
      </c>
      <c r="J37" s="260">
        <v>20</v>
      </c>
      <c r="K37" s="260">
        <v>19</v>
      </c>
      <c r="L37" s="261">
        <v>18</v>
      </c>
      <c r="M37" s="262">
        <v>70</v>
      </c>
      <c r="N37" s="260">
        <v>65</v>
      </c>
      <c r="O37" s="262">
        <v>87</v>
      </c>
      <c r="P37" s="261">
        <v>76</v>
      </c>
    </row>
    <row r="38" spans="1:16" ht="9.75" customHeight="1" thickBot="1">
      <c r="A38" s="508" t="s">
        <v>313</v>
      </c>
      <c r="B38" s="509">
        <v>88</v>
      </c>
      <c r="C38" s="510">
        <v>87</v>
      </c>
      <c r="D38" s="511">
        <v>86</v>
      </c>
      <c r="E38" s="509">
        <v>78</v>
      </c>
      <c r="F38" s="510">
        <v>87</v>
      </c>
      <c r="G38" s="510">
        <v>79</v>
      </c>
      <c r="H38" s="511">
        <v>79</v>
      </c>
      <c r="I38" s="509">
        <v>72</v>
      </c>
      <c r="J38" s="510">
        <v>75</v>
      </c>
      <c r="K38" s="510">
        <v>72</v>
      </c>
      <c r="L38" s="511">
        <v>70</v>
      </c>
      <c r="M38" s="509">
        <v>261</v>
      </c>
      <c r="N38" s="510">
        <v>245</v>
      </c>
      <c r="O38" s="509">
        <v>323</v>
      </c>
      <c r="P38" s="511">
        <v>289</v>
      </c>
    </row>
    <row r="39" spans="1:16" ht="7.5" customHeight="1" thickBot="1">
      <c r="A39" s="612"/>
      <c r="B39" s="613"/>
      <c r="C39" s="613"/>
      <c r="D39" s="613"/>
      <c r="E39" s="613"/>
      <c r="F39" s="613"/>
      <c r="G39" s="613"/>
      <c r="H39" s="614"/>
      <c r="I39" s="613"/>
      <c r="J39" s="613"/>
      <c r="K39" s="613"/>
      <c r="L39" s="614"/>
      <c r="M39" s="614"/>
      <c r="N39" s="614"/>
      <c r="O39" s="615"/>
      <c r="P39" s="615"/>
    </row>
    <row r="40" spans="1:16" ht="12" customHeight="1" thickBot="1">
      <c r="A40" s="616" t="s">
        <v>302</v>
      </c>
      <c r="B40" s="452"/>
      <c r="C40" s="453"/>
      <c r="D40" s="453"/>
      <c r="E40" s="453"/>
      <c r="F40" s="453"/>
      <c r="G40" s="453"/>
      <c r="H40" s="453"/>
      <c r="I40" s="453"/>
      <c r="J40" s="453"/>
      <c r="K40" s="453"/>
      <c r="L40" s="453"/>
      <c r="M40" s="453"/>
      <c r="N40" s="453"/>
      <c r="O40" s="453"/>
      <c r="P40" s="453"/>
    </row>
    <row r="41" spans="1:16" ht="11.25" customHeight="1">
      <c r="A41" s="558" t="s">
        <v>297</v>
      </c>
      <c r="B41" s="625">
        <v>0.34699999999999998</v>
      </c>
      <c r="C41" s="626">
        <v>0.35799999999999998</v>
      </c>
      <c r="D41" s="284">
        <v>0.30599999999999999</v>
      </c>
      <c r="E41" s="627">
        <v>0.32300000000000001</v>
      </c>
      <c r="F41" s="628">
        <v>0.34</v>
      </c>
      <c r="G41" s="628">
        <v>0.313</v>
      </c>
      <c r="H41" s="284">
        <v>0.33900000000000002</v>
      </c>
      <c r="I41" s="627">
        <v>0.33900000000000002</v>
      </c>
      <c r="J41" s="628">
        <v>0.34399999999999997</v>
      </c>
      <c r="K41" s="628">
        <v>0.35299999999999998</v>
      </c>
      <c r="L41" s="284">
        <v>0.33300000000000002</v>
      </c>
      <c r="M41" s="285">
        <v>0.33700000000000002</v>
      </c>
      <c r="N41" s="284">
        <v>0.33100000000000002</v>
      </c>
      <c r="O41" s="285">
        <v>0.32900000000000001</v>
      </c>
      <c r="P41" s="284">
        <v>0.34200000000000003</v>
      </c>
    </row>
    <row r="42" spans="1:16" ht="9.75" customHeight="1">
      <c r="A42" s="522" t="s">
        <v>298</v>
      </c>
      <c r="B42" s="272">
        <v>9640</v>
      </c>
      <c r="C42" s="272">
        <v>9454</v>
      </c>
      <c r="D42" s="273">
        <v>9248</v>
      </c>
      <c r="E42" s="274">
        <v>8940</v>
      </c>
      <c r="F42" s="272">
        <v>8683</v>
      </c>
      <c r="G42" s="272">
        <v>8473</v>
      </c>
      <c r="H42" s="273">
        <v>8340</v>
      </c>
      <c r="I42" s="274">
        <v>8198</v>
      </c>
      <c r="J42" s="272">
        <v>8065</v>
      </c>
      <c r="K42" s="272">
        <v>7906</v>
      </c>
      <c r="L42" s="273">
        <v>7634</v>
      </c>
      <c r="M42" s="274">
        <v>9447</v>
      </c>
      <c r="N42" s="273">
        <v>8499</v>
      </c>
      <c r="O42" s="274">
        <v>8610</v>
      </c>
      <c r="P42" s="273">
        <v>7951</v>
      </c>
    </row>
    <row r="43" spans="1:16" ht="9.75" customHeight="1">
      <c r="A43" s="522" t="s">
        <v>352</v>
      </c>
      <c r="B43" s="272">
        <v>15955</v>
      </c>
      <c r="C43" s="272">
        <v>16381</v>
      </c>
      <c r="D43" s="273">
        <v>15974</v>
      </c>
      <c r="E43" s="274">
        <v>15143</v>
      </c>
      <c r="F43" s="272">
        <v>14550</v>
      </c>
      <c r="G43" s="272">
        <v>14238</v>
      </c>
      <c r="H43" s="273">
        <v>13423</v>
      </c>
      <c r="I43" s="274">
        <v>12708</v>
      </c>
      <c r="J43" s="272">
        <v>11972</v>
      </c>
      <c r="K43" s="272">
        <v>11614</v>
      </c>
      <c r="L43" s="273">
        <v>10983</v>
      </c>
      <c r="M43" s="274">
        <v>16100</v>
      </c>
      <c r="N43" s="273">
        <v>14069</v>
      </c>
      <c r="O43" s="274">
        <v>14339</v>
      </c>
      <c r="P43" s="273">
        <v>11820</v>
      </c>
    </row>
    <row r="44" spans="1:16" ht="9.75" customHeight="1">
      <c r="A44" s="522" t="s">
        <v>353</v>
      </c>
      <c r="B44" s="272">
        <v>12549</v>
      </c>
      <c r="C44" s="272">
        <v>13091</v>
      </c>
      <c r="D44" s="273">
        <v>12624</v>
      </c>
      <c r="E44" s="274">
        <v>12029</v>
      </c>
      <c r="F44" s="272">
        <v>11681</v>
      </c>
      <c r="G44" s="272">
        <v>11399</v>
      </c>
      <c r="H44" s="273">
        <v>10729</v>
      </c>
      <c r="I44" s="274">
        <v>10104</v>
      </c>
      <c r="J44" s="272">
        <v>9693</v>
      </c>
      <c r="K44" s="272">
        <v>9426</v>
      </c>
      <c r="L44" s="273">
        <v>8985</v>
      </c>
      <c r="M44" s="274">
        <v>12751</v>
      </c>
      <c r="N44" s="273">
        <v>11268</v>
      </c>
      <c r="O44" s="274">
        <v>11460</v>
      </c>
      <c r="P44" s="273">
        <v>9553</v>
      </c>
    </row>
    <row r="45" spans="1:16" ht="9.75" customHeight="1">
      <c r="A45" s="522" t="s">
        <v>303</v>
      </c>
      <c r="B45" s="272">
        <v>45</v>
      </c>
      <c r="C45" s="272">
        <v>35.778905240000029</v>
      </c>
      <c r="D45" s="273">
        <v>39</v>
      </c>
      <c r="E45" s="274">
        <v>55</v>
      </c>
      <c r="F45" s="272">
        <v>45</v>
      </c>
      <c r="G45" s="272">
        <v>70</v>
      </c>
      <c r="H45" s="273">
        <v>79</v>
      </c>
      <c r="I45" s="274">
        <v>90</v>
      </c>
      <c r="J45" s="272">
        <v>53</v>
      </c>
      <c r="K45" s="272">
        <v>28</v>
      </c>
      <c r="L45" s="273">
        <v>45</v>
      </c>
      <c r="M45" s="274">
        <v>119.77890524000003</v>
      </c>
      <c r="N45" s="273">
        <v>194</v>
      </c>
      <c r="O45" s="274">
        <v>249</v>
      </c>
      <c r="P45" s="273">
        <v>216</v>
      </c>
    </row>
    <row r="46" spans="1:16" ht="9.75" customHeight="1" thickBot="1">
      <c r="A46" s="529" t="s">
        <v>300</v>
      </c>
      <c r="B46" s="533">
        <v>786</v>
      </c>
      <c r="C46" s="605">
        <v>751</v>
      </c>
      <c r="D46" s="536">
        <v>723</v>
      </c>
      <c r="E46" s="533">
        <v>690</v>
      </c>
      <c r="F46" s="605">
        <v>647</v>
      </c>
      <c r="G46" s="605">
        <v>608</v>
      </c>
      <c r="H46" s="536">
        <v>544</v>
      </c>
      <c r="I46" s="533">
        <v>465</v>
      </c>
      <c r="J46" s="605">
        <v>376</v>
      </c>
      <c r="K46" s="605">
        <v>323</v>
      </c>
      <c r="L46" s="536">
        <v>295</v>
      </c>
      <c r="M46" s="533">
        <v>786</v>
      </c>
      <c r="N46" s="536">
        <v>647</v>
      </c>
      <c r="O46" s="533">
        <v>690</v>
      </c>
      <c r="P46" s="536">
        <v>465</v>
      </c>
    </row>
    <row r="47" spans="1:16" ht="9" customHeight="1">
      <c r="A47" s="1997" t="s">
        <v>304</v>
      </c>
      <c r="B47" s="1997" t="s">
        <v>0</v>
      </c>
      <c r="C47" s="1997" t="s">
        <v>0</v>
      </c>
      <c r="D47" s="1997" t="s">
        <v>0</v>
      </c>
      <c r="E47" s="1997" t="s">
        <v>0</v>
      </c>
      <c r="F47" s="1997" t="s">
        <v>0</v>
      </c>
      <c r="G47" s="1997" t="s">
        <v>0</v>
      </c>
      <c r="H47" s="1997" t="s">
        <v>0</v>
      </c>
      <c r="I47" s="1997" t="s">
        <v>0</v>
      </c>
      <c r="J47" s="1997" t="s">
        <v>0</v>
      </c>
      <c r="K47" s="1997" t="s">
        <v>0</v>
      </c>
      <c r="L47" s="1997" t="s">
        <v>0</v>
      </c>
      <c r="M47" s="1997" t="s">
        <v>0</v>
      </c>
      <c r="N47" s="1997" t="s">
        <v>0</v>
      </c>
      <c r="O47" s="1997" t="s">
        <v>0</v>
      </c>
      <c r="P47" s="1997" t="s">
        <v>0</v>
      </c>
    </row>
    <row r="48" spans="1:16" ht="9" customHeight="1">
      <c r="A48" s="1999" t="s">
        <v>355</v>
      </c>
      <c r="B48" s="1999" t="s">
        <v>0</v>
      </c>
      <c r="C48" s="1999" t="s">
        <v>0</v>
      </c>
      <c r="D48" s="1999" t="s">
        <v>0</v>
      </c>
      <c r="E48" s="1999" t="s">
        <v>0</v>
      </c>
      <c r="F48" s="1999" t="s">
        <v>0</v>
      </c>
      <c r="G48" s="1999" t="s">
        <v>0</v>
      </c>
      <c r="H48" s="1999" t="s">
        <v>0</v>
      </c>
      <c r="I48" s="1999" t="s">
        <v>0</v>
      </c>
      <c r="J48" s="1999" t="s">
        <v>0</v>
      </c>
      <c r="K48" s="1999" t="s">
        <v>0</v>
      </c>
      <c r="L48" s="1999" t="s">
        <v>0</v>
      </c>
      <c r="M48" s="1999" t="s">
        <v>0</v>
      </c>
      <c r="N48" s="1999" t="s">
        <v>0</v>
      </c>
      <c r="O48" s="1999" t="s">
        <v>0</v>
      </c>
      <c r="P48" s="1999" t="s">
        <v>0</v>
      </c>
    </row>
    <row r="49" spans="1:16" ht="9" customHeight="1">
      <c r="A49" s="1999" t="s">
        <v>305</v>
      </c>
      <c r="B49" s="1999" t="s">
        <v>0</v>
      </c>
      <c r="C49" s="1999" t="s">
        <v>0</v>
      </c>
      <c r="D49" s="1999" t="s">
        <v>0</v>
      </c>
      <c r="E49" s="1999" t="s">
        <v>0</v>
      </c>
      <c r="F49" s="1999" t="s">
        <v>0</v>
      </c>
      <c r="G49" s="1999" t="s">
        <v>0</v>
      </c>
      <c r="H49" s="1999" t="s">
        <v>0</v>
      </c>
      <c r="I49" s="1999" t="s">
        <v>0</v>
      </c>
      <c r="J49" s="1999" t="s">
        <v>0</v>
      </c>
      <c r="K49" s="1999" t="s">
        <v>0</v>
      </c>
      <c r="L49" s="1999" t="s">
        <v>0</v>
      </c>
      <c r="M49" s="1999" t="s">
        <v>0</v>
      </c>
      <c r="N49" s="1999" t="s">
        <v>0</v>
      </c>
      <c r="O49" s="1999" t="s">
        <v>0</v>
      </c>
      <c r="P49" s="1999" t="s">
        <v>0</v>
      </c>
    </row>
    <row r="50" spans="1:16" ht="9.65" customHeight="1">
      <c r="A50" s="1999" t="s">
        <v>306</v>
      </c>
      <c r="B50" s="1999" t="s">
        <v>0</v>
      </c>
      <c r="C50" s="1999" t="s">
        <v>0</v>
      </c>
      <c r="D50" s="1999" t="s">
        <v>0</v>
      </c>
      <c r="E50" s="1999" t="s">
        <v>0</v>
      </c>
      <c r="F50" s="1999" t="s">
        <v>0</v>
      </c>
      <c r="G50" s="1999" t="s">
        <v>0</v>
      </c>
      <c r="H50" s="1999" t="s">
        <v>0</v>
      </c>
      <c r="I50" s="1999" t="s">
        <v>0</v>
      </c>
      <c r="J50" s="1999" t="s">
        <v>0</v>
      </c>
      <c r="K50" s="1999" t="s">
        <v>0</v>
      </c>
      <c r="L50" s="1999" t="s">
        <v>0</v>
      </c>
      <c r="M50" s="1999" t="s">
        <v>0</v>
      </c>
      <c r="N50" s="1999" t="s">
        <v>0</v>
      </c>
      <c r="O50" s="1999" t="s">
        <v>0</v>
      </c>
      <c r="P50" s="1999" t="s">
        <v>0</v>
      </c>
    </row>
  </sheetData>
  <mergeCells count="14">
    <mergeCell ref="A47:P47"/>
    <mergeCell ref="A48:P48"/>
    <mergeCell ref="A49:P49"/>
    <mergeCell ref="A50:P50"/>
    <mergeCell ref="B4:D4"/>
    <mergeCell ref="E4:H4"/>
    <mergeCell ref="I4:L4"/>
    <mergeCell ref="M4:N4"/>
    <mergeCell ref="O4:P4"/>
    <mergeCell ref="A1:P1"/>
    <mergeCell ref="L2:P2"/>
    <mergeCell ref="B3:H3"/>
    <mergeCell ref="I3:L3"/>
    <mergeCell ref="M3:N3"/>
  </mergeCells>
  <pageMargins left="0.7" right="0.7" top="0.75" bottom="0.75" header="0.3" footer="0.3"/>
  <pageSetup orientation="portrait" horizontalDpi="72" verticalDpi="7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E34BD55-C34C-42AB-9E2D-1F013884B9A8}">
  <sheetPr codeName="Feuil13"/>
  <dimension ref="A1:P44"/>
  <sheetViews>
    <sheetView zoomScale="160" zoomScaleNormal="160" workbookViewId="0">
      <selection sqref="A1:P1"/>
    </sheetView>
  </sheetViews>
  <sheetFormatPr baseColWidth="10" defaultColWidth="9.08984375" defaultRowHeight="12.5"/>
  <cols>
    <col min="1" max="1" width="55.7265625" customWidth="1"/>
    <col min="2" max="16" width="6" customWidth="1"/>
  </cols>
  <sheetData>
    <row r="1" spans="1:16" ht="22.5" customHeight="1">
      <c r="A1" s="1885" t="s">
        <v>307</v>
      </c>
      <c r="B1" s="1885" t="s">
        <v>0</v>
      </c>
      <c r="C1" s="1885" t="s">
        <v>0</v>
      </c>
      <c r="D1" s="1885" t="s">
        <v>0</v>
      </c>
      <c r="E1" s="1885" t="s">
        <v>0</v>
      </c>
      <c r="F1" s="1885" t="s">
        <v>0</v>
      </c>
      <c r="G1" s="1885" t="s">
        <v>0</v>
      </c>
      <c r="H1" s="1885" t="s">
        <v>0</v>
      </c>
      <c r="I1" s="1885" t="s">
        <v>0</v>
      </c>
      <c r="J1" s="1885" t="s">
        <v>0</v>
      </c>
      <c r="K1" s="1885" t="s">
        <v>0</v>
      </c>
      <c r="L1" s="1885" t="s">
        <v>0</v>
      </c>
      <c r="M1" s="1885" t="s">
        <v>0</v>
      </c>
      <c r="N1" s="1885" t="s">
        <v>0</v>
      </c>
      <c r="O1" s="1885" t="s">
        <v>0</v>
      </c>
      <c r="P1" s="1885" t="s">
        <v>0</v>
      </c>
    </row>
    <row r="2" spans="1:16" ht="21.75" customHeight="1">
      <c r="A2" s="22" t="s">
        <v>819</v>
      </c>
      <c r="B2" s="299"/>
      <c r="C2" s="299"/>
      <c r="D2" s="299"/>
      <c r="E2" s="299"/>
      <c r="F2" s="299"/>
      <c r="G2" s="299"/>
      <c r="H2" s="299"/>
      <c r="I2" s="299"/>
      <c r="J2" s="299"/>
      <c r="K2" s="299"/>
      <c r="L2" s="1995"/>
      <c r="M2" s="1995" t="s">
        <v>0</v>
      </c>
      <c r="N2" s="1995" t="s">
        <v>0</v>
      </c>
      <c r="O2" s="1995" t="s">
        <v>0</v>
      </c>
      <c r="P2" s="1995" t="s">
        <v>0</v>
      </c>
    </row>
    <row r="3" spans="1:16" ht="9.75" customHeight="1" thickBot="1">
      <c r="A3" s="538"/>
      <c r="B3" s="1996"/>
      <c r="C3" s="1996" t="s">
        <v>0</v>
      </c>
      <c r="D3" s="1996" t="s">
        <v>0</v>
      </c>
      <c r="E3" s="1996" t="s">
        <v>0</v>
      </c>
      <c r="F3" s="1996" t="s">
        <v>0</v>
      </c>
      <c r="G3" s="1996" t="s">
        <v>0</v>
      </c>
      <c r="H3" s="1996" t="s">
        <v>0</v>
      </c>
      <c r="I3" s="1996"/>
      <c r="J3" s="1996" t="s">
        <v>0</v>
      </c>
      <c r="K3" s="1996" t="s">
        <v>0</v>
      </c>
      <c r="L3" s="1996" t="s">
        <v>0</v>
      </c>
      <c r="M3" s="1996"/>
      <c r="N3" s="1996" t="s">
        <v>0</v>
      </c>
      <c r="O3" s="499"/>
      <c r="P3" s="499"/>
    </row>
    <row r="4" spans="1:16" ht="9.75" customHeight="1" thickBot="1">
      <c r="A4" s="569"/>
      <c r="B4" s="1927">
        <v>2026</v>
      </c>
      <c r="C4" s="1927" t="s">
        <v>0</v>
      </c>
      <c r="D4" s="1927" t="s">
        <v>0</v>
      </c>
      <c r="E4" s="1928">
        <v>2025</v>
      </c>
      <c r="F4" s="1927" t="s">
        <v>0</v>
      </c>
      <c r="G4" s="1927" t="s">
        <v>0</v>
      </c>
      <c r="H4" s="1929" t="s">
        <v>0</v>
      </c>
      <c r="I4" s="1928">
        <v>2024</v>
      </c>
      <c r="J4" s="1927" t="s">
        <v>0</v>
      </c>
      <c r="K4" s="1927" t="s">
        <v>0</v>
      </c>
      <c r="L4" s="1929" t="s">
        <v>0</v>
      </c>
      <c r="M4" s="1928" t="s">
        <v>900</v>
      </c>
      <c r="N4" s="1927" t="s">
        <v>0</v>
      </c>
      <c r="O4" s="1928" t="s">
        <v>901</v>
      </c>
      <c r="P4" s="1929" t="s">
        <v>0</v>
      </c>
    </row>
    <row r="5" spans="1:16" ht="12" customHeight="1" thickBot="1">
      <c r="A5" s="540" t="s">
        <v>308</v>
      </c>
      <c r="B5" s="141" t="s">
        <v>954</v>
      </c>
      <c r="C5" s="141" t="s">
        <v>955</v>
      </c>
      <c r="D5" s="141" t="s">
        <v>956</v>
      </c>
      <c r="E5" s="143" t="s">
        <v>964</v>
      </c>
      <c r="F5" s="141" t="s">
        <v>954</v>
      </c>
      <c r="G5" s="141" t="s">
        <v>955</v>
      </c>
      <c r="H5" s="142" t="s">
        <v>956</v>
      </c>
      <c r="I5" s="143" t="s">
        <v>964</v>
      </c>
      <c r="J5" s="141" t="s">
        <v>954</v>
      </c>
      <c r="K5" s="141" t="s">
        <v>955</v>
      </c>
      <c r="L5" s="142" t="s">
        <v>956</v>
      </c>
      <c r="M5" s="143">
        <v>2026</v>
      </c>
      <c r="N5" s="141">
        <v>2025</v>
      </c>
      <c r="O5" s="143">
        <v>2025</v>
      </c>
      <c r="P5" s="142">
        <v>2024</v>
      </c>
    </row>
    <row r="6" spans="1:16" ht="11.25" customHeight="1">
      <c r="A6" s="500" t="s">
        <v>309</v>
      </c>
      <c r="B6" s="570">
        <v>2</v>
      </c>
      <c r="C6" s="571">
        <v>2</v>
      </c>
      <c r="D6" s="572">
        <v>1</v>
      </c>
      <c r="E6" s="570">
        <v>2</v>
      </c>
      <c r="F6" s="571">
        <v>5</v>
      </c>
      <c r="G6" s="571">
        <v>-2</v>
      </c>
      <c r="H6" s="572">
        <v>9</v>
      </c>
      <c r="I6" s="570">
        <v>-2</v>
      </c>
      <c r="J6" s="571">
        <v>-3</v>
      </c>
      <c r="K6" s="571">
        <v>3</v>
      </c>
      <c r="L6" s="572">
        <v>10</v>
      </c>
      <c r="M6" s="570">
        <v>5</v>
      </c>
      <c r="N6" s="571">
        <v>12</v>
      </c>
      <c r="O6" s="570">
        <v>14</v>
      </c>
      <c r="P6" s="572">
        <v>8</v>
      </c>
    </row>
    <row r="7" spans="1:16" ht="9.75" customHeight="1">
      <c r="A7" s="501" t="s">
        <v>330</v>
      </c>
      <c r="B7" s="262">
        <v>2</v>
      </c>
      <c r="C7" s="260">
        <v>3</v>
      </c>
      <c r="D7" s="261">
        <v>2</v>
      </c>
      <c r="E7" s="262">
        <v>4</v>
      </c>
      <c r="F7" s="260">
        <v>2</v>
      </c>
      <c r="G7" s="260">
        <v>1</v>
      </c>
      <c r="H7" s="261">
        <v>3</v>
      </c>
      <c r="I7" s="262">
        <v>2</v>
      </c>
      <c r="J7" s="260">
        <v>2</v>
      </c>
      <c r="K7" s="260">
        <v>2</v>
      </c>
      <c r="L7" s="261">
        <v>-3</v>
      </c>
      <c r="M7" s="262">
        <v>7</v>
      </c>
      <c r="N7" s="260">
        <v>6</v>
      </c>
      <c r="O7" s="262">
        <v>10</v>
      </c>
      <c r="P7" s="261">
        <v>3</v>
      </c>
    </row>
    <row r="8" spans="1:16" ht="9.75" customHeight="1">
      <c r="A8" s="502" t="s">
        <v>472</v>
      </c>
      <c r="B8" s="265">
        <v>4</v>
      </c>
      <c r="C8" s="263">
        <v>5</v>
      </c>
      <c r="D8" s="264">
        <v>3</v>
      </c>
      <c r="E8" s="265">
        <v>6</v>
      </c>
      <c r="F8" s="263">
        <v>7</v>
      </c>
      <c r="G8" s="263">
        <v>-1</v>
      </c>
      <c r="H8" s="264">
        <v>12</v>
      </c>
      <c r="I8" s="265">
        <v>0</v>
      </c>
      <c r="J8" s="263">
        <v>-1</v>
      </c>
      <c r="K8" s="263">
        <v>5</v>
      </c>
      <c r="L8" s="264">
        <v>7</v>
      </c>
      <c r="M8" s="265">
        <v>12</v>
      </c>
      <c r="N8" s="263">
        <v>18</v>
      </c>
      <c r="O8" s="265">
        <v>24</v>
      </c>
      <c r="P8" s="264">
        <v>11</v>
      </c>
    </row>
    <row r="9" spans="1:16" ht="9.75" customHeight="1">
      <c r="A9" s="501" t="s">
        <v>331</v>
      </c>
      <c r="B9" s="262">
        <v>0</v>
      </c>
      <c r="C9" s="260">
        <v>1</v>
      </c>
      <c r="D9" s="261">
        <v>0</v>
      </c>
      <c r="E9" s="262">
        <v>1</v>
      </c>
      <c r="F9" s="260">
        <v>6</v>
      </c>
      <c r="G9" s="260">
        <v>1</v>
      </c>
      <c r="H9" s="261">
        <v>0</v>
      </c>
      <c r="I9" s="262">
        <v>1</v>
      </c>
      <c r="J9" s="260">
        <v>0</v>
      </c>
      <c r="K9" s="260">
        <v>1</v>
      </c>
      <c r="L9" s="261">
        <v>0</v>
      </c>
      <c r="M9" s="262">
        <v>1</v>
      </c>
      <c r="N9" s="260">
        <v>7</v>
      </c>
      <c r="O9" s="262">
        <v>8</v>
      </c>
      <c r="P9" s="261">
        <v>2</v>
      </c>
    </row>
    <row r="10" spans="1:16" ht="9.75" customHeight="1">
      <c r="A10" s="550" t="s">
        <v>332</v>
      </c>
      <c r="B10" s="268">
        <v>4</v>
      </c>
      <c r="C10" s="266">
        <v>4</v>
      </c>
      <c r="D10" s="267">
        <v>3</v>
      </c>
      <c r="E10" s="268">
        <v>5</v>
      </c>
      <c r="F10" s="266">
        <v>1</v>
      </c>
      <c r="G10" s="266">
        <v>-2</v>
      </c>
      <c r="H10" s="267">
        <v>12</v>
      </c>
      <c r="I10" s="268">
        <v>-1</v>
      </c>
      <c r="J10" s="266">
        <v>-1</v>
      </c>
      <c r="K10" s="266">
        <v>4</v>
      </c>
      <c r="L10" s="267">
        <v>7</v>
      </c>
      <c r="M10" s="268">
        <v>11</v>
      </c>
      <c r="N10" s="266">
        <v>11</v>
      </c>
      <c r="O10" s="268">
        <v>16</v>
      </c>
      <c r="P10" s="267">
        <v>9</v>
      </c>
    </row>
    <row r="11" spans="1:16" ht="9.75" customHeight="1">
      <c r="A11" s="507" t="s">
        <v>333</v>
      </c>
      <c r="B11" s="269">
        <v>0</v>
      </c>
      <c r="C11" s="269">
        <v>0</v>
      </c>
      <c r="D11" s="270">
        <v>0</v>
      </c>
      <c r="E11" s="271">
        <v>0</v>
      </c>
      <c r="F11" s="269">
        <v>0</v>
      </c>
      <c r="G11" s="269">
        <v>0</v>
      </c>
      <c r="H11" s="270">
        <v>0</v>
      </c>
      <c r="I11" s="271">
        <v>1</v>
      </c>
      <c r="J11" s="269">
        <v>0</v>
      </c>
      <c r="K11" s="269">
        <v>0</v>
      </c>
      <c r="L11" s="270">
        <v>0</v>
      </c>
      <c r="M11" s="271">
        <v>0</v>
      </c>
      <c r="N11" s="269">
        <v>0</v>
      </c>
      <c r="O11" s="271">
        <v>0</v>
      </c>
      <c r="P11" s="270">
        <v>1</v>
      </c>
    </row>
    <row r="12" spans="1:16" ht="9.75" customHeight="1">
      <c r="A12" s="501" t="s">
        <v>334</v>
      </c>
      <c r="B12" s="262">
        <v>0</v>
      </c>
      <c r="C12" s="260">
        <v>0</v>
      </c>
      <c r="D12" s="261">
        <v>0</v>
      </c>
      <c r="E12" s="262">
        <v>0</v>
      </c>
      <c r="F12" s="260">
        <v>0</v>
      </c>
      <c r="G12" s="260">
        <v>0</v>
      </c>
      <c r="H12" s="261">
        <v>0</v>
      </c>
      <c r="I12" s="262">
        <v>0</v>
      </c>
      <c r="J12" s="260">
        <v>0</v>
      </c>
      <c r="K12" s="260">
        <v>0</v>
      </c>
      <c r="L12" s="261">
        <v>0</v>
      </c>
      <c r="M12" s="262">
        <v>0</v>
      </c>
      <c r="N12" s="260">
        <v>0</v>
      </c>
      <c r="O12" s="262">
        <v>0</v>
      </c>
      <c r="P12" s="261">
        <v>0</v>
      </c>
    </row>
    <row r="13" spans="1:16" ht="9.75" customHeight="1">
      <c r="A13" s="506" t="s">
        <v>310</v>
      </c>
      <c r="B13" s="276">
        <v>0</v>
      </c>
      <c r="C13" s="276">
        <v>0</v>
      </c>
      <c r="D13" s="277">
        <v>0</v>
      </c>
      <c r="E13" s="278">
        <v>0</v>
      </c>
      <c r="F13" s="276">
        <v>0</v>
      </c>
      <c r="G13" s="276">
        <v>0</v>
      </c>
      <c r="H13" s="277">
        <v>0</v>
      </c>
      <c r="I13" s="278">
        <v>1</v>
      </c>
      <c r="J13" s="276">
        <v>0</v>
      </c>
      <c r="K13" s="276">
        <v>0</v>
      </c>
      <c r="L13" s="277">
        <v>0</v>
      </c>
      <c r="M13" s="278">
        <v>0</v>
      </c>
      <c r="N13" s="276">
        <v>0</v>
      </c>
      <c r="O13" s="278">
        <v>0</v>
      </c>
      <c r="P13" s="277">
        <v>1</v>
      </c>
    </row>
    <row r="14" spans="1:16" ht="9.75" customHeight="1">
      <c r="A14" s="507" t="s">
        <v>311</v>
      </c>
      <c r="B14" s="269">
        <v>4</v>
      </c>
      <c r="C14" s="269">
        <v>4</v>
      </c>
      <c r="D14" s="270">
        <v>3</v>
      </c>
      <c r="E14" s="271">
        <v>5</v>
      </c>
      <c r="F14" s="269">
        <v>1</v>
      </c>
      <c r="G14" s="269">
        <v>-2</v>
      </c>
      <c r="H14" s="270">
        <v>12</v>
      </c>
      <c r="I14" s="271">
        <v>-2</v>
      </c>
      <c r="J14" s="269">
        <v>-1</v>
      </c>
      <c r="K14" s="269">
        <v>4</v>
      </c>
      <c r="L14" s="270">
        <v>7</v>
      </c>
      <c r="M14" s="271">
        <v>11</v>
      </c>
      <c r="N14" s="269">
        <v>11</v>
      </c>
      <c r="O14" s="271">
        <v>16</v>
      </c>
      <c r="P14" s="270">
        <v>8</v>
      </c>
    </row>
    <row r="15" spans="1:16" ht="9.75" customHeight="1">
      <c r="A15" s="501" t="s">
        <v>312</v>
      </c>
      <c r="B15" s="260">
        <v>1</v>
      </c>
      <c r="C15" s="260">
        <v>1</v>
      </c>
      <c r="D15" s="261">
        <v>0</v>
      </c>
      <c r="E15" s="262">
        <v>1</v>
      </c>
      <c r="F15" s="260">
        <v>0</v>
      </c>
      <c r="G15" s="260">
        <v>-1</v>
      </c>
      <c r="H15" s="261">
        <v>2</v>
      </c>
      <c r="I15" s="262">
        <v>-1</v>
      </c>
      <c r="J15" s="260">
        <v>0</v>
      </c>
      <c r="K15" s="260">
        <v>1</v>
      </c>
      <c r="L15" s="261">
        <v>1</v>
      </c>
      <c r="M15" s="262">
        <v>2</v>
      </c>
      <c r="N15" s="260">
        <v>1</v>
      </c>
      <c r="O15" s="262">
        <v>2</v>
      </c>
      <c r="P15" s="261">
        <v>1</v>
      </c>
    </row>
    <row r="16" spans="1:16" ht="9.75" customHeight="1" thickBot="1">
      <c r="A16" s="508" t="s">
        <v>313</v>
      </c>
      <c r="B16" s="509">
        <v>3</v>
      </c>
      <c r="C16" s="510">
        <v>3</v>
      </c>
      <c r="D16" s="511">
        <v>3</v>
      </c>
      <c r="E16" s="509">
        <v>4</v>
      </c>
      <c r="F16" s="510">
        <v>1</v>
      </c>
      <c r="G16" s="510">
        <v>-1</v>
      </c>
      <c r="H16" s="511">
        <v>10</v>
      </c>
      <c r="I16" s="509">
        <v>-1</v>
      </c>
      <c r="J16" s="510">
        <v>-1</v>
      </c>
      <c r="K16" s="510">
        <v>3</v>
      </c>
      <c r="L16" s="511">
        <v>6</v>
      </c>
      <c r="M16" s="509">
        <v>9</v>
      </c>
      <c r="N16" s="510">
        <v>10</v>
      </c>
      <c r="O16" s="509">
        <v>14</v>
      </c>
      <c r="P16" s="511">
        <v>7</v>
      </c>
    </row>
    <row r="17" spans="1:16" ht="9.75" customHeight="1" thickBot="1">
      <c r="A17" s="612"/>
      <c r="B17" s="613"/>
      <c r="C17" s="613"/>
      <c r="D17" s="613"/>
      <c r="E17" s="613"/>
      <c r="F17" s="613"/>
      <c r="G17" s="613"/>
      <c r="H17" s="614"/>
      <c r="I17" s="613"/>
      <c r="J17" s="613"/>
      <c r="K17" s="613"/>
      <c r="L17" s="614"/>
      <c r="M17" s="614"/>
      <c r="N17" s="614"/>
      <c r="O17" s="615"/>
      <c r="P17" s="615"/>
    </row>
    <row r="18" spans="1:16" ht="12" customHeight="1" thickBot="1">
      <c r="A18" s="540" t="s">
        <v>314</v>
      </c>
      <c r="B18" s="452"/>
      <c r="C18" s="453"/>
      <c r="D18" s="453"/>
      <c r="E18" s="453"/>
      <c r="F18" s="453"/>
      <c r="G18" s="453"/>
      <c r="H18" s="453"/>
      <c r="I18" s="453"/>
      <c r="J18" s="453"/>
      <c r="K18" s="453"/>
      <c r="L18" s="453"/>
      <c r="M18" s="453"/>
      <c r="N18" s="453"/>
      <c r="O18" s="453"/>
      <c r="P18" s="453"/>
    </row>
    <row r="19" spans="1:16" ht="9.75" customHeight="1">
      <c r="A19" s="620" t="s">
        <v>315</v>
      </c>
      <c r="B19" s="257">
        <v>59</v>
      </c>
      <c r="C19" s="257">
        <v>58</v>
      </c>
      <c r="D19" s="258">
        <v>56</v>
      </c>
      <c r="E19" s="259">
        <v>54</v>
      </c>
      <c r="F19" s="257">
        <v>51</v>
      </c>
      <c r="G19" s="257">
        <v>8</v>
      </c>
      <c r="H19" s="258">
        <v>0</v>
      </c>
      <c r="I19" s="259">
        <v>1</v>
      </c>
      <c r="J19" s="257">
        <v>1</v>
      </c>
      <c r="K19" s="257">
        <v>1</v>
      </c>
      <c r="L19" s="258">
        <v>1</v>
      </c>
      <c r="M19" s="259">
        <v>58</v>
      </c>
      <c r="N19" s="257">
        <v>20</v>
      </c>
      <c r="O19" s="259">
        <v>28</v>
      </c>
      <c r="P19" s="258">
        <v>1</v>
      </c>
    </row>
    <row r="20" spans="1:16" ht="9.75" customHeight="1" thickBot="1">
      <c r="A20" s="529" t="s">
        <v>316</v>
      </c>
      <c r="B20" s="530">
        <v>96</v>
      </c>
      <c r="C20" s="534">
        <v>93</v>
      </c>
      <c r="D20" s="536">
        <v>86</v>
      </c>
      <c r="E20" s="530">
        <v>215</v>
      </c>
      <c r="F20" s="534">
        <v>224</v>
      </c>
      <c r="G20" s="534">
        <v>275</v>
      </c>
      <c r="H20" s="536">
        <v>236</v>
      </c>
      <c r="I20" s="530">
        <v>232</v>
      </c>
      <c r="J20" s="534">
        <v>247</v>
      </c>
      <c r="K20" s="534">
        <v>247</v>
      </c>
      <c r="L20" s="536">
        <v>249</v>
      </c>
      <c r="M20" s="530">
        <v>92</v>
      </c>
      <c r="N20" s="605">
        <v>245</v>
      </c>
      <c r="O20" s="530">
        <v>237</v>
      </c>
      <c r="P20" s="536">
        <v>244</v>
      </c>
    </row>
    <row r="21" spans="1:16" ht="11.25" customHeight="1" thickBot="1">
      <c r="A21" s="622"/>
      <c r="B21" s="623"/>
      <c r="C21" s="623"/>
      <c r="D21" s="623"/>
      <c r="E21" s="623"/>
      <c r="F21" s="623"/>
      <c r="G21" s="623"/>
      <c r="H21" s="623"/>
      <c r="I21" s="623"/>
      <c r="J21" s="623"/>
      <c r="K21" s="623"/>
      <c r="L21" s="623"/>
      <c r="M21" s="623"/>
      <c r="N21" s="623"/>
      <c r="O21" s="624"/>
      <c r="P21" s="624"/>
    </row>
    <row r="22" spans="1:16" ht="12" customHeight="1" thickBot="1">
      <c r="A22" s="540" t="s">
        <v>317</v>
      </c>
      <c r="B22" s="449"/>
      <c r="C22" s="450"/>
      <c r="D22" s="450"/>
      <c r="E22" s="450"/>
      <c r="F22" s="450"/>
      <c r="G22" s="450"/>
      <c r="H22" s="450"/>
      <c r="I22" s="450"/>
      <c r="J22" s="450"/>
      <c r="K22" s="450"/>
      <c r="L22" s="450"/>
      <c r="M22" s="450"/>
      <c r="N22" s="450"/>
      <c r="O22" s="450"/>
      <c r="P22" s="450"/>
    </row>
    <row r="23" spans="1:16" ht="11.25" customHeight="1">
      <c r="A23" s="500" t="s">
        <v>309</v>
      </c>
      <c r="B23" s="570">
        <v>377</v>
      </c>
      <c r="C23" s="571">
        <v>373</v>
      </c>
      <c r="D23" s="572">
        <v>397</v>
      </c>
      <c r="E23" s="570">
        <v>389</v>
      </c>
      <c r="F23" s="571">
        <v>369</v>
      </c>
      <c r="G23" s="571">
        <v>356</v>
      </c>
      <c r="H23" s="572">
        <v>370</v>
      </c>
      <c r="I23" s="570">
        <v>358</v>
      </c>
      <c r="J23" s="571">
        <v>326</v>
      </c>
      <c r="K23" s="571">
        <v>318</v>
      </c>
      <c r="L23" s="572">
        <v>301</v>
      </c>
      <c r="M23" s="570">
        <v>1147</v>
      </c>
      <c r="N23" s="571">
        <v>1095</v>
      </c>
      <c r="O23" s="570">
        <v>1484</v>
      </c>
      <c r="P23" s="572">
        <v>1303</v>
      </c>
    </row>
    <row r="24" spans="1:16" ht="9.75" customHeight="1">
      <c r="A24" s="501" t="s">
        <v>330</v>
      </c>
      <c r="B24" s="262">
        <v>64</v>
      </c>
      <c r="C24" s="260">
        <v>37</v>
      </c>
      <c r="D24" s="261">
        <v>37</v>
      </c>
      <c r="E24" s="262">
        <v>35</v>
      </c>
      <c r="F24" s="260">
        <v>33</v>
      </c>
      <c r="G24" s="260">
        <v>34</v>
      </c>
      <c r="H24" s="261">
        <v>35</v>
      </c>
      <c r="I24" s="262">
        <v>20</v>
      </c>
      <c r="J24" s="260">
        <v>35</v>
      </c>
      <c r="K24" s="260">
        <v>32</v>
      </c>
      <c r="L24" s="261">
        <v>25</v>
      </c>
      <c r="M24" s="262">
        <v>138</v>
      </c>
      <c r="N24" s="260">
        <v>102</v>
      </c>
      <c r="O24" s="262">
        <v>137</v>
      </c>
      <c r="P24" s="261">
        <v>112</v>
      </c>
    </row>
    <row r="25" spans="1:16" ht="9.75" customHeight="1">
      <c r="A25" s="502" t="s">
        <v>472</v>
      </c>
      <c r="B25" s="265">
        <v>441</v>
      </c>
      <c r="C25" s="263">
        <v>410</v>
      </c>
      <c r="D25" s="264">
        <v>434</v>
      </c>
      <c r="E25" s="265">
        <v>424</v>
      </c>
      <c r="F25" s="263">
        <v>402</v>
      </c>
      <c r="G25" s="263">
        <v>390</v>
      </c>
      <c r="H25" s="264">
        <v>405</v>
      </c>
      <c r="I25" s="265">
        <v>378</v>
      </c>
      <c r="J25" s="263">
        <v>361</v>
      </c>
      <c r="K25" s="263">
        <v>350</v>
      </c>
      <c r="L25" s="264">
        <v>326</v>
      </c>
      <c r="M25" s="265">
        <v>1285</v>
      </c>
      <c r="N25" s="263">
        <v>1197</v>
      </c>
      <c r="O25" s="265">
        <v>1621</v>
      </c>
      <c r="P25" s="264">
        <v>1415</v>
      </c>
    </row>
    <row r="26" spans="1:16" ht="9.75" customHeight="1">
      <c r="A26" s="501" t="s">
        <v>331</v>
      </c>
      <c r="B26" s="262">
        <v>130</v>
      </c>
      <c r="C26" s="260">
        <v>131</v>
      </c>
      <c r="D26" s="261">
        <v>120</v>
      </c>
      <c r="E26" s="262">
        <v>126</v>
      </c>
      <c r="F26" s="260">
        <v>135</v>
      </c>
      <c r="G26" s="260">
        <v>117</v>
      </c>
      <c r="H26" s="261">
        <v>123</v>
      </c>
      <c r="I26" s="262">
        <v>116</v>
      </c>
      <c r="J26" s="260">
        <v>115</v>
      </c>
      <c r="K26" s="260">
        <v>108</v>
      </c>
      <c r="L26" s="261">
        <v>100</v>
      </c>
      <c r="M26" s="262">
        <v>381</v>
      </c>
      <c r="N26" s="260">
        <v>375</v>
      </c>
      <c r="O26" s="262">
        <v>501</v>
      </c>
      <c r="P26" s="261">
        <v>439</v>
      </c>
    </row>
    <row r="27" spans="1:16" ht="9.75" customHeight="1">
      <c r="A27" s="550" t="s">
        <v>332</v>
      </c>
      <c r="B27" s="268">
        <v>311</v>
      </c>
      <c r="C27" s="266">
        <v>279</v>
      </c>
      <c r="D27" s="267">
        <v>314</v>
      </c>
      <c r="E27" s="268">
        <v>298</v>
      </c>
      <c r="F27" s="266">
        <v>267</v>
      </c>
      <c r="G27" s="266">
        <v>273</v>
      </c>
      <c r="H27" s="267">
        <v>282</v>
      </c>
      <c r="I27" s="268">
        <v>262</v>
      </c>
      <c r="J27" s="266">
        <v>246</v>
      </c>
      <c r="K27" s="266">
        <v>242</v>
      </c>
      <c r="L27" s="267">
        <v>226</v>
      </c>
      <c r="M27" s="268">
        <v>904</v>
      </c>
      <c r="N27" s="266">
        <v>822</v>
      </c>
      <c r="O27" s="268">
        <v>1120</v>
      </c>
      <c r="P27" s="267">
        <v>976</v>
      </c>
    </row>
    <row r="28" spans="1:16" ht="9.75" customHeight="1">
      <c r="A28" s="507" t="s">
        <v>333</v>
      </c>
      <c r="B28" s="269">
        <v>47</v>
      </c>
      <c r="C28" s="269">
        <v>38</v>
      </c>
      <c r="D28" s="270">
        <v>48</v>
      </c>
      <c r="E28" s="271">
        <v>51</v>
      </c>
      <c r="F28" s="269">
        <v>34</v>
      </c>
      <c r="G28" s="269">
        <v>40</v>
      </c>
      <c r="H28" s="270">
        <v>41</v>
      </c>
      <c r="I28" s="271">
        <v>52</v>
      </c>
      <c r="J28" s="269">
        <v>36</v>
      </c>
      <c r="K28" s="269">
        <v>25</v>
      </c>
      <c r="L28" s="270">
        <v>31</v>
      </c>
      <c r="M28" s="271">
        <v>133</v>
      </c>
      <c r="N28" s="269">
        <v>115</v>
      </c>
      <c r="O28" s="271">
        <v>166</v>
      </c>
      <c r="P28" s="270">
        <v>144</v>
      </c>
    </row>
    <row r="29" spans="1:16" ht="9.75" customHeight="1">
      <c r="A29" s="522" t="s">
        <v>334</v>
      </c>
      <c r="B29" s="274">
        <v>33</v>
      </c>
      <c r="C29" s="272">
        <v>3</v>
      </c>
      <c r="D29" s="273">
        <v>28</v>
      </c>
      <c r="E29" s="274">
        <v>24</v>
      </c>
      <c r="F29" s="272">
        <v>6</v>
      </c>
      <c r="G29" s="272">
        <v>8</v>
      </c>
      <c r="H29" s="273">
        <v>10</v>
      </c>
      <c r="I29" s="274">
        <v>7</v>
      </c>
      <c r="J29" s="272">
        <v>9</v>
      </c>
      <c r="K29" s="272">
        <v>7</v>
      </c>
      <c r="L29" s="273">
        <v>3</v>
      </c>
      <c r="M29" s="274">
        <v>64</v>
      </c>
      <c r="N29" s="272">
        <v>24</v>
      </c>
      <c r="O29" s="274">
        <v>48</v>
      </c>
      <c r="P29" s="273">
        <v>26</v>
      </c>
    </row>
    <row r="30" spans="1:16" ht="9.75" customHeight="1">
      <c r="A30" s="501" t="s">
        <v>318</v>
      </c>
      <c r="B30" s="262">
        <v>-1</v>
      </c>
      <c r="C30" s="260">
        <v>3</v>
      </c>
      <c r="D30" s="261">
        <v>4</v>
      </c>
      <c r="E30" s="262">
        <v>4</v>
      </c>
      <c r="F30" s="260">
        <v>2</v>
      </c>
      <c r="G30" s="260">
        <v>11</v>
      </c>
      <c r="H30" s="261">
        <v>0</v>
      </c>
      <c r="I30" s="262">
        <v>4</v>
      </c>
      <c r="J30" s="260">
        <v>1</v>
      </c>
      <c r="K30" s="260">
        <v>5</v>
      </c>
      <c r="L30" s="261">
        <v>2</v>
      </c>
      <c r="M30" s="262">
        <v>6</v>
      </c>
      <c r="N30" s="260">
        <v>13</v>
      </c>
      <c r="O30" s="262">
        <v>17</v>
      </c>
      <c r="P30" s="261">
        <v>12</v>
      </c>
    </row>
    <row r="31" spans="1:16" ht="9.75" customHeight="1">
      <c r="A31" s="506" t="s">
        <v>310</v>
      </c>
      <c r="B31" s="276">
        <v>79</v>
      </c>
      <c r="C31" s="276">
        <v>44</v>
      </c>
      <c r="D31" s="277">
        <v>80</v>
      </c>
      <c r="E31" s="278">
        <v>79</v>
      </c>
      <c r="F31" s="276">
        <v>42</v>
      </c>
      <c r="G31" s="276">
        <v>59</v>
      </c>
      <c r="H31" s="277">
        <v>51</v>
      </c>
      <c r="I31" s="278">
        <v>63</v>
      </c>
      <c r="J31" s="276">
        <v>46</v>
      </c>
      <c r="K31" s="276">
        <v>37</v>
      </c>
      <c r="L31" s="277">
        <v>36</v>
      </c>
      <c r="M31" s="278">
        <v>203</v>
      </c>
      <c r="N31" s="276">
        <v>152</v>
      </c>
      <c r="O31" s="278">
        <v>231</v>
      </c>
      <c r="P31" s="277">
        <v>182</v>
      </c>
    </row>
    <row r="32" spans="1:16" ht="9.75" customHeight="1">
      <c r="A32" s="507" t="s">
        <v>311</v>
      </c>
      <c r="B32" s="269">
        <v>232</v>
      </c>
      <c r="C32" s="269">
        <v>235</v>
      </c>
      <c r="D32" s="270">
        <v>234</v>
      </c>
      <c r="E32" s="271">
        <v>219</v>
      </c>
      <c r="F32" s="269">
        <v>225</v>
      </c>
      <c r="G32" s="269">
        <v>214</v>
      </c>
      <c r="H32" s="270">
        <v>231</v>
      </c>
      <c r="I32" s="271">
        <v>199</v>
      </c>
      <c r="J32" s="269">
        <v>200</v>
      </c>
      <c r="K32" s="269">
        <v>205</v>
      </c>
      <c r="L32" s="270">
        <v>190</v>
      </c>
      <c r="M32" s="271">
        <v>701</v>
      </c>
      <c r="N32" s="269">
        <v>670</v>
      </c>
      <c r="O32" s="271">
        <v>889</v>
      </c>
      <c r="P32" s="270">
        <v>794</v>
      </c>
    </row>
    <row r="33" spans="1:16" ht="9.75" customHeight="1">
      <c r="A33" s="501" t="s">
        <v>312</v>
      </c>
      <c r="B33" s="260">
        <v>48</v>
      </c>
      <c r="C33" s="260">
        <v>49</v>
      </c>
      <c r="D33" s="261">
        <v>49</v>
      </c>
      <c r="E33" s="262">
        <v>45</v>
      </c>
      <c r="F33" s="260">
        <v>47</v>
      </c>
      <c r="G33" s="260">
        <v>45</v>
      </c>
      <c r="H33" s="261">
        <v>48</v>
      </c>
      <c r="I33" s="262">
        <v>42</v>
      </c>
      <c r="J33" s="260">
        <v>42</v>
      </c>
      <c r="K33" s="260">
        <v>42</v>
      </c>
      <c r="L33" s="261">
        <v>40</v>
      </c>
      <c r="M33" s="262">
        <v>146</v>
      </c>
      <c r="N33" s="260">
        <v>140</v>
      </c>
      <c r="O33" s="262">
        <v>185</v>
      </c>
      <c r="P33" s="261">
        <v>166</v>
      </c>
    </row>
    <row r="34" spans="1:16" ht="9.75" customHeight="1" thickBot="1">
      <c r="A34" s="508" t="s">
        <v>313</v>
      </c>
      <c r="B34" s="509">
        <v>184</v>
      </c>
      <c r="C34" s="510">
        <v>186</v>
      </c>
      <c r="D34" s="511">
        <v>185</v>
      </c>
      <c r="E34" s="509">
        <v>174</v>
      </c>
      <c r="F34" s="510">
        <v>178</v>
      </c>
      <c r="G34" s="510">
        <v>169</v>
      </c>
      <c r="H34" s="511">
        <v>183</v>
      </c>
      <c r="I34" s="509">
        <v>157</v>
      </c>
      <c r="J34" s="510">
        <v>158</v>
      </c>
      <c r="K34" s="510">
        <v>163</v>
      </c>
      <c r="L34" s="511">
        <v>150</v>
      </c>
      <c r="M34" s="509">
        <v>555</v>
      </c>
      <c r="N34" s="510">
        <v>530</v>
      </c>
      <c r="O34" s="509">
        <v>704</v>
      </c>
      <c r="P34" s="511">
        <v>628</v>
      </c>
    </row>
    <row r="35" spans="1:16" ht="9.75" customHeight="1" thickBot="1">
      <c r="A35" s="612"/>
      <c r="B35" s="613"/>
      <c r="C35" s="613"/>
      <c r="D35" s="613"/>
      <c r="E35" s="613"/>
      <c r="F35" s="613"/>
      <c r="G35" s="613"/>
      <c r="H35" s="614"/>
      <c r="I35" s="613"/>
      <c r="J35" s="613"/>
      <c r="K35" s="613"/>
      <c r="L35" s="614"/>
      <c r="M35" s="614"/>
      <c r="N35" s="614"/>
      <c r="O35" s="615"/>
      <c r="P35" s="615"/>
    </row>
    <row r="36" spans="1:16" ht="12" customHeight="1" thickBot="1">
      <c r="A36" s="540" t="s">
        <v>319</v>
      </c>
      <c r="B36" s="452"/>
      <c r="C36" s="453"/>
      <c r="D36" s="453"/>
      <c r="E36" s="453"/>
      <c r="F36" s="453"/>
      <c r="G36" s="453"/>
      <c r="H36" s="453"/>
      <c r="I36" s="453"/>
      <c r="J36" s="453"/>
      <c r="K36" s="453"/>
      <c r="L36" s="453"/>
      <c r="M36" s="453"/>
      <c r="N36" s="453"/>
      <c r="O36" s="453"/>
      <c r="P36" s="453"/>
    </row>
    <row r="37" spans="1:16" ht="12" customHeight="1">
      <c r="A37" s="500" t="s">
        <v>320</v>
      </c>
      <c r="B37" s="597">
        <v>0.26400000000000001</v>
      </c>
      <c r="C37" s="517">
        <v>0.26900000000000002</v>
      </c>
      <c r="D37" s="629">
        <v>0.25600000000000001</v>
      </c>
      <c r="E37" s="630"/>
      <c r="F37" s="631"/>
      <c r="G37" s="631"/>
      <c r="H37" s="632"/>
      <c r="I37" s="630"/>
      <c r="J37" s="631"/>
      <c r="K37" s="631"/>
      <c r="L37" s="632"/>
      <c r="M37" s="597">
        <v>0.26400000000000001</v>
      </c>
      <c r="N37" s="632"/>
      <c r="O37" s="631"/>
      <c r="P37" s="632"/>
    </row>
    <row r="38" spans="1:16" ht="9.75" customHeight="1">
      <c r="A38" s="558" t="s">
        <v>321</v>
      </c>
      <c r="B38" s="625">
        <v>0.29499999999999998</v>
      </c>
      <c r="C38" s="626">
        <v>0.32</v>
      </c>
      <c r="D38" s="633">
        <v>0.27600000000000002</v>
      </c>
      <c r="E38" s="634">
        <v>0.29699999999999999</v>
      </c>
      <c r="F38" s="626">
        <v>0.33600000000000002</v>
      </c>
      <c r="G38" s="626">
        <v>0.3</v>
      </c>
      <c r="H38" s="633">
        <v>0.30399999999999999</v>
      </c>
      <c r="I38" s="634">
        <v>0.307</v>
      </c>
      <c r="J38" s="626">
        <v>0.31900000000000001</v>
      </c>
      <c r="K38" s="626">
        <v>0.309</v>
      </c>
      <c r="L38" s="633">
        <v>0.307</v>
      </c>
      <c r="M38" s="634">
        <v>0.29599999999999999</v>
      </c>
      <c r="N38" s="635">
        <v>0.313</v>
      </c>
      <c r="O38" s="285">
        <v>0.309</v>
      </c>
      <c r="P38" s="284">
        <v>0.31</v>
      </c>
    </row>
    <row r="39" spans="1:16" ht="9.75" customHeight="1">
      <c r="A39" s="522" t="s">
        <v>315</v>
      </c>
      <c r="B39" s="272">
        <v>25835</v>
      </c>
      <c r="C39" s="272">
        <v>25418</v>
      </c>
      <c r="D39" s="273">
        <v>25123</v>
      </c>
      <c r="E39" s="274">
        <v>24771</v>
      </c>
      <c r="F39" s="272">
        <v>23209</v>
      </c>
      <c r="G39" s="272">
        <v>24126</v>
      </c>
      <c r="H39" s="273">
        <v>23428</v>
      </c>
      <c r="I39" s="274">
        <v>22343</v>
      </c>
      <c r="J39" s="272">
        <v>22116</v>
      </c>
      <c r="K39" s="272">
        <v>21686</v>
      </c>
      <c r="L39" s="273">
        <v>20787</v>
      </c>
      <c r="M39" s="274">
        <v>25460</v>
      </c>
      <c r="N39" s="272">
        <v>23582</v>
      </c>
      <c r="O39" s="274">
        <v>23881</v>
      </c>
      <c r="P39" s="273">
        <v>21733</v>
      </c>
    </row>
    <row r="40" spans="1:16" ht="9.75" customHeight="1">
      <c r="A40" s="522" t="s">
        <v>322</v>
      </c>
      <c r="B40" s="272">
        <v>35166</v>
      </c>
      <c r="C40" s="272">
        <v>35393</v>
      </c>
      <c r="D40" s="273">
        <v>34827</v>
      </c>
      <c r="E40" s="274">
        <v>33958</v>
      </c>
      <c r="F40" s="272">
        <v>31808</v>
      </c>
      <c r="G40" s="272">
        <v>33101</v>
      </c>
      <c r="H40" s="273">
        <v>31197</v>
      </c>
      <c r="I40" s="274">
        <v>29053</v>
      </c>
      <c r="J40" s="272">
        <v>28189</v>
      </c>
      <c r="K40" s="272">
        <v>27402</v>
      </c>
      <c r="L40" s="273">
        <v>26025</v>
      </c>
      <c r="M40" s="274">
        <v>35126</v>
      </c>
      <c r="N40" s="272">
        <v>32024</v>
      </c>
      <c r="O40" s="274">
        <v>32511</v>
      </c>
      <c r="P40" s="273">
        <v>27669</v>
      </c>
    </row>
    <row r="41" spans="1:16" ht="9.75" customHeight="1">
      <c r="A41" s="522" t="s">
        <v>323</v>
      </c>
      <c r="B41" s="272">
        <v>17560</v>
      </c>
      <c r="C41" s="272">
        <v>17956</v>
      </c>
      <c r="D41" s="273">
        <v>17380</v>
      </c>
      <c r="E41" s="274">
        <v>16711</v>
      </c>
      <c r="F41" s="272">
        <v>16068</v>
      </c>
      <c r="G41" s="272">
        <v>16500</v>
      </c>
      <c r="H41" s="273">
        <v>15145</v>
      </c>
      <c r="I41" s="274">
        <v>13745</v>
      </c>
      <c r="J41" s="272">
        <v>13272</v>
      </c>
      <c r="K41" s="272">
        <v>12750</v>
      </c>
      <c r="L41" s="273">
        <v>12174</v>
      </c>
      <c r="M41" s="274">
        <v>17628</v>
      </c>
      <c r="N41" s="272">
        <v>15898</v>
      </c>
      <c r="O41" s="274">
        <v>16103</v>
      </c>
      <c r="P41" s="273">
        <v>12987</v>
      </c>
    </row>
    <row r="42" spans="1:16" ht="9.75" customHeight="1" thickBot="1">
      <c r="A42" s="529" t="s">
        <v>324</v>
      </c>
      <c r="B42" s="533">
        <v>12330</v>
      </c>
      <c r="C42" s="605">
        <v>11829</v>
      </c>
      <c r="D42" s="536">
        <v>11427</v>
      </c>
      <c r="E42" s="533">
        <v>11058</v>
      </c>
      <c r="F42" s="605">
        <v>10504</v>
      </c>
      <c r="G42" s="605">
        <v>10264</v>
      </c>
      <c r="H42" s="536">
        <v>10155</v>
      </c>
      <c r="I42" s="533">
        <v>10084</v>
      </c>
      <c r="J42" s="605">
        <v>9968</v>
      </c>
      <c r="K42" s="605">
        <v>9730</v>
      </c>
      <c r="L42" s="536">
        <v>9828</v>
      </c>
      <c r="M42" s="533">
        <v>12330</v>
      </c>
      <c r="N42" s="605">
        <v>10504</v>
      </c>
      <c r="O42" s="533">
        <v>11058</v>
      </c>
      <c r="P42" s="536">
        <v>10084</v>
      </c>
    </row>
    <row r="43" spans="1:16" ht="9.65" customHeight="1">
      <c r="A43" s="1998" t="s">
        <v>325</v>
      </c>
      <c r="B43" s="1998" t="s">
        <v>0</v>
      </c>
      <c r="C43" s="1998" t="s">
        <v>0</v>
      </c>
      <c r="D43" s="1998" t="s">
        <v>0</v>
      </c>
      <c r="E43" s="1998" t="s">
        <v>0</v>
      </c>
      <c r="F43" s="1998" t="s">
        <v>0</v>
      </c>
      <c r="G43" s="1998" t="s">
        <v>0</v>
      </c>
      <c r="H43" s="1998" t="s">
        <v>0</v>
      </c>
      <c r="I43" s="1998" t="s">
        <v>0</v>
      </c>
      <c r="J43" s="1998" t="s">
        <v>0</v>
      </c>
      <c r="K43" s="1998" t="s">
        <v>0</v>
      </c>
      <c r="L43" s="1998" t="s">
        <v>0</v>
      </c>
      <c r="M43" s="1998" t="s">
        <v>0</v>
      </c>
      <c r="N43" s="1998" t="s">
        <v>0</v>
      </c>
      <c r="O43" s="1998" t="s">
        <v>0</v>
      </c>
      <c r="P43" s="1998" t="s">
        <v>0</v>
      </c>
    </row>
    <row r="44" spans="1:16" ht="7.5" customHeight="1">
      <c r="A44" s="1999" t="s">
        <v>326</v>
      </c>
      <c r="B44" s="1999" t="s">
        <v>0</v>
      </c>
      <c r="C44" s="1999" t="s">
        <v>0</v>
      </c>
      <c r="D44" s="1999" t="s">
        <v>0</v>
      </c>
      <c r="E44" s="1999" t="s">
        <v>0</v>
      </c>
      <c r="F44" s="1999" t="s">
        <v>0</v>
      </c>
      <c r="G44" s="1999" t="s">
        <v>0</v>
      </c>
      <c r="H44" s="1999" t="s">
        <v>0</v>
      </c>
      <c r="I44" s="1999" t="s">
        <v>0</v>
      </c>
      <c r="J44" s="1999" t="s">
        <v>0</v>
      </c>
      <c r="K44" s="1999" t="s">
        <v>0</v>
      </c>
      <c r="L44" s="1999" t="s">
        <v>0</v>
      </c>
      <c r="M44" s="1999" t="s">
        <v>0</v>
      </c>
      <c r="N44" s="1999" t="s">
        <v>0</v>
      </c>
      <c r="O44" s="1999" t="s">
        <v>0</v>
      </c>
      <c r="P44" s="1999" t="s">
        <v>0</v>
      </c>
    </row>
  </sheetData>
  <mergeCells count="12">
    <mergeCell ref="A43:P43"/>
    <mergeCell ref="A44:P44"/>
    <mergeCell ref="B4:D4"/>
    <mergeCell ref="E4:H4"/>
    <mergeCell ref="I4:L4"/>
    <mergeCell ref="M4:N4"/>
    <mergeCell ref="O4:P4"/>
    <mergeCell ref="A1:P1"/>
    <mergeCell ref="L2:P2"/>
    <mergeCell ref="B3:H3"/>
    <mergeCell ref="I3:L3"/>
    <mergeCell ref="M3:N3"/>
  </mergeCells>
  <pageMargins left="0.7" right="0.7" top="0.75" bottom="0.75" header="0.3" footer="0.3"/>
  <pageSetup orientation="portrait" horizontalDpi="72" verticalDpi="72"/>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1379AB5-6194-446E-A676-B3806FF3B9A8}">
  <sheetPr codeName="Feuil14"/>
  <dimension ref="A1:P43"/>
  <sheetViews>
    <sheetView zoomScale="160" zoomScaleNormal="160" workbookViewId="0">
      <selection activeCell="A42" sqref="A42:P42"/>
    </sheetView>
  </sheetViews>
  <sheetFormatPr baseColWidth="10" defaultColWidth="9.08984375" defaultRowHeight="12.5"/>
  <cols>
    <col min="1" max="1" width="49.08984375" customWidth="1"/>
    <col min="2" max="16" width="6.6328125" customWidth="1"/>
  </cols>
  <sheetData>
    <row r="1" spans="1:16" ht="22.5" customHeight="1">
      <c r="A1" s="1885" t="s">
        <v>327</v>
      </c>
      <c r="B1" s="1885" t="s">
        <v>0</v>
      </c>
      <c r="C1" s="1885" t="s">
        <v>0</v>
      </c>
      <c r="D1" s="1885" t="s">
        <v>0</v>
      </c>
      <c r="E1" s="1885" t="s">
        <v>0</v>
      </c>
      <c r="F1" s="1885" t="s">
        <v>0</v>
      </c>
      <c r="G1" s="1885" t="s">
        <v>0</v>
      </c>
      <c r="H1" s="1885" t="s">
        <v>0</v>
      </c>
      <c r="I1" s="1885" t="s">
        <v>0</v>
      </c>
      <c r="J1" s="1885" t="s">
        <v>0</v>
      </c>
      <c r="K1" s="1885" t="s">
        <v>0</v>
      </c>
      <c r="L1" s="1885" t="s">
        <v>0</v>
      </c>
      <c r="M1" s="1885" t="s">
        <v>0</v>
      </c>
      <c r="N1" s="1885" t="s">
        <v>0</v>
      </c>
      <c r="O1" s="1885" t="s">
        <v>0</v>
      </c>
      <c r="P1" s="1885" t="s">
        <v>0</v>
      </c>
    </row>
    <row r="2" spans="1:16" ht="18.75" customHeight="1">
      <c r="A2" s="22" t="s">
        <v>819</v>
      </c>
      <c r="B2" s="299"/>
      <c r="C2" s="299"/>
      <c r="D2" s="299"/>
      <c r="E2" s="299"/>
      <c r="F2" s="299"/>
      <c r="G2" s="299"/>
      <c r="H2" s="299"/>
      <c r="I2" s="299"/>
      <c r="J2" s="299"/>
      <c r="K2" s="299"/>
      <c r="L2" s="1995"/>
      <c r="M2" s="1995" t="s">
        <v>0</v>
      </c>
      <c r="N2" s="1995" t="s">
        <v>0</v>
      </c>
      <c r="O2" s="1995" t="s">
        <v>0</v>
      </c>
      <c r="P2" s="1995" t="s">
        <v>0</v>
      </c>
    </row>
    <row r="3" spans="1:16" ht="12" customHeight="1" thickBot="1">
      <c r="A3" s="538"/>
      <c r="B3" s="1996"/>
      <c r="C3" s="1996" t="s">
        <v>0</v>
      </c>
      <c r="D3" s="1996" t="s">
        <v>0</v>
      </c>
      <c r="E3" s="1996" t="s">
        <v>0</v>
      </c>
      <c r="F3" s="1996" t="s">
        <v>0</v>
      </c>
      <c r="G3" s="1996" t="s">
        <v>0</v>
      </c>
      <c r="H3" s="1996" t="s">
        <v>0</v>
      </c>
      <c r="I3" s="1996"/>
      <c r="J3" s="1996" t="s">
        <v>0</v>
      </c>
      <c r="K3" s="1996" t="s">
        <v>0</v>
      </c>
      <c r="L3" s="1996" t="s">
        <v>0</v>
      </c>
      <c r="M3" s="1996"/>
      <c r="N3" s="1996" t="s">
        <v>0</v>
      </c>
      <c r="O3" s="636"/>
      <c r="P3" s="636"/>
    </row>
    <row r="4" spans="1:16" ht="10.5" customHeight="1" thickBot="1">
      <c r="A4" s="637"/>
      <c r="B4" s="1927">
        <v>2026</v>
      </c>
      <c r="C4" s="1927" t="s">
        <v>0</v>
      </c>
      <c r="D4" s="1927" t="s">
        <v>0</v>
      </c>
      <c r="E4" s="1928">
        <v>2025</v>
      </c>
      <c r="F4" s="1927" t="s">
        <v>0</v>
      </c>
      <c r="G4" s="1927" t="s">
        <v>0</v>
      </c>
      <c r="H4" s="1929" t="s">
        <v>0</v>
      </c>
      <c r="I4" s="1928">
        <v>2024</v>
      </c>
      <c r="J4" s="1927" t="s">
        <v>0</v>
      </c>
      <c r="K4" s="1927" t="s">
        <v>0</v>
      </c>
      <c r="L4" s="1929" t="s">
        <v>0</v>
      </c>
      <c r="M4" s="1928" t="s">
        <v>900</v>
      </c>
      <c r="N4" s="1927" t="s">
        <v>0</v>
      </c>
      <c r="O4" s="1928" t="s">
        <v>901</v>
      </c>
      <c r="P4" s="1929" t="s">
        <v>0</v>
      </c>
    </row>
    <row r="5" spans="1:16" ht="12" customHeight="1" thickBot="1">
      <c r="A5" s="540" t="s">
        <v>328</v>
      </c>
      <c r="B5" s="638" t="s">
        <v>954</v>
      </c>
      <c r="C5" s="638" t="s">
        <v>955</v>
      </c>
      <c r="D5" s="638" t="s">
        <v>956</v>
      </c>
      <c r="E5" s="639" t="s">
        <v>964</v>
      </c>
      <c r="F5" s="638" t="s">
        <v>954</v>
      </c>
      <c r="G5" s="638" t="s">
        <v>955</v>
      </c>
      <c r="H5" s="640" t="s">
        <v>956</v>
      </c>
      <c r="I5" s="639" t="s">
        <v>964</v>
      </c>
      <c r="J5" s="638" t="s">
        <v>954</v>
      </c>
      <c r="K5" s="638" t="s">
        <v>955</v>
      </c>
      <c r="L5" s="640" t="s">
        <v>956</v>
      </c>
      <c r="M5" s="639">
        <v>2026</v>
      </c>
      <c r="N5" s="638">
        <v>2025</v>
      </c>
      <c r="O5" s="143">
        <v>2025</v>
      </c>
      <c r="P5" s="142">
        <v>2024</v>
      </c>
    </row>
    <row r="6" spans="1:16" ht="11.25" customHeight="1">
      <c r="A6" s="500" t="s">
        <v>329</v>
      </c>
      <c r="B6" s="570">
        <v>28</v>
      </c>
      <c r="C6" s="571">
        <v>-34</v>
      </c>
      <c r="D6" s="572">
        <v>14</v>
      </c>
      <c r="E6" s="570">
        <v>-6</v>
      </c>
      <c r="F6" s="571">
        <v>-14</v>
      </c>
      <c r="G6" s="571">
        <v>-22</v>
      </c>
      <c r="H6" s="572">
        <v>-60</v>
      </c>
      <c r="I6" s="570">
        <v>-49</v>
      </c>
      <c r="J6" s="571">
        <v>-66</v>
      </c>
      <c r="K6" s="571">
        <v>-85</v>
      </c>
      <c r="L6" s="572">
        <v>-65</v>
      </c>
      <c r="M6" s="570">
        <v>8</v>
      </c>
      <c r="N6" s="571">
        <v>-96</v>
      </c>
      <c r="O6" s="570">
        <v>-102</v>
      </c>
      <c r="P6" s="572">
        <v>-265</v>
      </c>
    </row>
    <row r="7" spans="1:16" ht="9.75" customHeight="1">
      <c r="A7" s="505" t="s">
        <v>330</v>
      </c>
      <c r="B7" s="573">
        <v>42</v>
      </c>
      <c r="C7" s="574">
        <v>64</v>
      </c>
      <c r="D7" s="575">
        <v>28</v>
      </c>
      <c r="E7" s="573">
        <v>59</v>
      </c>
      <c r="F7" s="574">
        <v>24</v>
      </c>
      <c r="G7" s="574">
        <v>-26</v>
      </c>
      <c r="H7" s="575">
        <v>-49</v>
      </c>
      <c r="I7" s="573">
        <v>61</v>
      </c>
      <c r="J7" s="574">
        <v>98</v>
      </c>
      <c r="K7" s="574">
        <v>-10</v>
      </c>
      <c r="L7" s="575">
        <v>-12</v>
      </c>
      <c r="M7" s="573">
        <v>134</v>
      </c>
      <c r="N7" s="574">
        <v>-51</v>
      </c>
      <c r="O7" s="573">
        <v>8</v>
      </c>
      <c r="P7" s="575">
        <v>137</v>
      </c>
    </row>
    <row r="8" spans="1:16" ht="9.75" customHeight="1">
      <c r="A8" s="641" t="s">
        <v>472</v>
      </c>
      <c r="B8" s="576">
        <v>70</v>
      </c>
      <c r="C8" s="577">
        <v>30</v>
      </c>
      <c r="D8" s="578">
        <v>42</v>
      </c>
      <c r="E8" s="576">
        <v>53</v>
      </c>
      <c r="F8" s="577">
        <v>10</v>
      </c>
      <c r="G8" s="577">
        <v>-48</v>
      </c>
      <c r="H8" s="578">
        <v>-109</v>
      </c>
      <c r="I8" s="576">
        <v>12</v>
      </c>
      <c r="J8" s="577">
        <v>32</v>
      </c>
      <c r="K8" s="577">
        <v>-95</v>
      </c>
      <c r="L8" s="578">
        <v>-77</v>
      </c>
      <c r="M8" s="576">
        <v>142</v>
      </c>
      <c r="N8" s="577">
        <v>-147</v>
      </c>
      <c r="O8" s="576">
        <v>-94</v>
      </c>
      <c r="P8" s="578">
        <v>-128</v>
      </c>
    </row>
    <row r="9" spans="1:16" ht="9.75" customHeight="1">
      <c r="A9" s="501" t="s">
        <v>331</v>
      </c>
      <c r="B9" s="573">
        <v>126</v>
      </c>
      <c r="C9" s="574">
        <v>129</v>
      </c>
      <c r="D9" s="575">
        <v>148</v>
      </c>
      <c r="E9" s="573">
        <v>231</v>
      </c>
      <c r="F9" s="574">
        <v>161</v>
      </c>
      <c r="G9" s="574">
        <v>142</v>
      </c>
      <c r="H9" s="575">
        <v>74</v>
      </c>
      <c r="I9" s="573">
        <v>104</v>
      </c>
      <c r="J9" s="574">
        <v>75</v>
      </c>
      <c r="K9" s="574">
        <v>40</v>
      </c>
      <c r="L9" s="575">
        <v>31</v>
      </c>
      <c r="M9" s="573">
        <v>403</v>
      </c>
      <c r="N9" s="574">
        <v>377</v>
      </c>
      <c r="O9" s="573">
        <v>608</v>
      </c>
      <c r="P9" s="575">
        <v>250</v>
      </c>
    </row>
    <row r="10" spans="1:16" ht="9.75" customHeight="1">
      <c r="A10" s="503" t="s">
        <v>332</v>
      </c>
      <c r="B10" s="579">
        <v>-56</v>
      </c>
      <c r="C10" s="580">
        <v>-99</v>
      </c>
      <c r="D10" s="581">
        <v>-106</v>
      </c>
      <c r="E10" s="579">
        <v>-178</v>
      </c>
      <c r="F10" s="580">
        <v>-151</v>
      </c>
      <c r="G10" s="580">
        <v>-190</v>
      </c>
      <c r="H10" s="581">
        <v>-183</v>
      </c>
      <c r="I10" s="579">
        <v>-92</v>
      </c>
      <c r="J10" s="580">
        <v>-43</v>
      </c>
      <c r="K10" s="580">
        <v>-135</v>
      </c>
      <c r="L10" s="581">
        <v>-108</v>
      </c>
      <c r="M10" s="579">
        <v>-261</v>
      </c>
      <c r="N10" s="580">
        <v>-524</v>
      </c>
      <c r="O10" s="579">
        <v>-702</v>
      </c>
      <c r="P10" s="581">
        <v>-378</v>
      </c>
    </row>
    <row r="11" spans="1:16" ht="9.75" customHeight="1">
      <c r="A11" s="504" t="s">
        <v>333</v>
      </c>
      <c r="B11" s="582">
        <v>0</v>
      </c>
      <c r="C11" s="582">
        <v>0</v>
      </c>
      <c r="D11" s="584">
        <v>0</v>
      </c>
      <c r="E11" s="583">
        <v>0</v>
      </c>
      <c r="F11" s="582">
        <v>0</v>
      </c>
      <c r="G11" s="582">
        <v>0</v>
      </c>
      <c r="H11" s="584">
        <v>0</v>
      </c>
      <c r="I11" s="583">
        <v>0</v>
      </c>
      <c r="J11" s="582">
        <v>0</v>
      </c>
      <c r="K11" s="582">
        <v>0</v>
      </c>
      <c r="L11" s="584">
        <v>0</v>
      </c>
      <c r="M11" s="583">
        <v>0</v>
      </c>
      <c r="N11" s="582">
        <v>0</v>
      </c>
      <c r="O11" s="583">
        <v>0</v>
      </c>
      <c r="P11" s="584">
        <v>0</v>
      </c>
    </row>
    <row r="12" spans="1:16" ht="9.75" customHeight="1">
      <c r="A12" s="505" t="s">
        <v>334</v>
      </c>
      <c r="B12" s="573">
        <v>0</v>
      </c>
      <c r="C12" s="574">
        <v>3</v>
      </c>
      <c r="D12" s="575">
        <v>1</v>
      </c>
      <c r="E12" s="573">
        <v>-2</v>
      </c>
      <c r="F12" s="574">
        <v>2</v>
      </c>
      <c r="G12" s="574">
        <v>-3</v>
      </c>
      <c r="H12" s="575">
        <v>3</v>
      </c>
      <c r="I12" s="573">
        <v>0</v>
      </c>
      <c r="J12" s="574">
        <v>2</v>
      </c>
      <c r="K12" s="574">
        <v>1</v>
      </c>
      <c r="L12" s="575">
        <v>-4</v>
      </c>
      <c r="M12" s="573">
        <v>4</v>
      </c>
      <c r="N12" s="574">
        <v>2</v>
      </c>
      <c r="O12" s="573">
        <v>0</v>
      </c>
      <c r="P12" s="575">
        <v>-1</v>
      </c>
    </row>
    <row r="13" spans="1:16" ht="9.75" customHeight="1">
      <c r="A13" s="506" t="s">
        <v>335</v>
      </c>
      <c r="B13" s="588">
        <v>0</v>
      </c>
      <c r="C13" s="588">
        <v>3</v>
      </c>
      <c r="D13" s="590">
        <v>1</v>
      </c>
      <c r="E13" s="589">
        <v>-2</v>
      </c>
      <c r="F13" s="588">
        <v>2</v>
      </c>
      <c r="G13" s="588">
        <v>-3</v>
      </c>
      <c r="H13" s="590">
        <v>3</v>
      </c>
      <c r="I13" s="589">
        <v>0</v>
      </c>
      <c r="J13" s="588">
        <v>2</v>
      </c>
      <c r="K13" s="588">
        <v>1</v>
      </c>
      <c r="L13" s="590">
        <v>-4</v>
      </c>
      <c r="M13" s="589">
        <v>4</v>
      </c>
      <c r="N13" s="588">
        <v>2</v>
      </c>
      <c r="O13" s="589">
        <v>0</v>
      </c>
      <c r="P13" s="590">
        <v>-1</v>
      </c>
    </row>
    <row r="14" spans="1:16" ht="9.75" customHeight="1">
      <c r="A14" s="504" t="s">
        <v>336</v>
      </c>
      <c r="B14" s="582">
        <v>-56</v>
      </c>
      <c r="C14" s="582">
        <v>-102</v>
      </c>
      <c r="D14" s="584">
        <v>-107</v>
      </c>
      <c r="E14" s="583">
        <v>-176</v>
      </c>
      <c r="F14" s="582">
        <v>-153</v>
      </c>
      <c r="G14" s="582">
        <v>-187</v>
      </c>
      <c r="H14" s="584">
        <v>-186</v>
      </c>
      <c r="I14" s="583">
        <v>-92</v>
      </c>
      <c r="J14" s="582">
        <v>-45</v>
      </c>
      <c r="K14" s="582">
        <v>-136</v>
      </c>
      <c r="L14" s="584">
        <v>-104</v>
      </c>
      <c r="M14" s="583">
        <v>-265</v>
      </c>
      <c r="N14" s="582">
        <v>-526</v>
      </c>
      <c r="O14" s="583">
        <v>-702</v>
      </c>
      <c r="P14" s="584">
        <v>-377</v>
      </c>
    </row>
    <row r="15" spans="1:16" ht="9.75" customHeight="1">
      <c r="A15" s="505" t="s">
        <v>337</v>
      </c>
      <c r="B15" s="574">
        <v>-20</v>
      </c>
      <c r="C15" s="574">
        <v>-33</v>
      </c>
      <c r="D15" s="575">
        <v>-34</v>
      </c>
      <c r="E15" s="573">
        <v>-52</v>
      </c>
      <c r="F15" s="574">
        <v>-92</v>
      </c>
      <c r="G15" s="574">
        <v>-49</v>
      </c>
      <c r="H15" s="575">
        <v>-51</v>
      </c>
      <c r="I15" s="573">
        <v>-38</v>
      </c>
      <c r="J15" s="574">
        <v>-19</v>
      </c>
      <c r="K15" s="574">
        <v>-41</v>
      </c>
      <c r="L15" s="575">
        <v>-33</v>
      </c>
      <c r="M15" s="573">
        <v>-87</v>
      </c>
      <c r="N15" s="574">
        <v>-192</v>
      </c>
      <c r="O15" s="573">
        <v>-244</v>
      </c>
      <c r="P15" s="575">
        <v>-131</v>
      </c>
    </row>
    <row r="16" spans="1:16" ht="9.75" customHeight="1">
      <c r="A16" s="502" t="s">
        <v>338</v>
      </c>
      <c r="B16" s="576">
        <v>-36</v>
      </c>
      <c r="C16" s="577">
        <v>-69</v>
      </c>
      <c r="D16" s="578">
        <v>-73</v>
      </c>
      <c r="E16" s="576">
        <v>-124</v>
      </c>
      <c r="F16" s="577">
        <v>-61</v>
      </c>
      <c r="G16" s="577">
        <v>-138</v>
      </c>
      <c r="H16" s="578">
        <v>-135</v>
      </c>
      <c r="I16" s="576">
        <v>-54</v>
      </c>
      <c r="J16" s="577">
        <v>-26</v>
      </c>
      <c r="K16" s="577">
        <v>-95</v>
      </c>
      <c r="L16" s="578">
        <v>-71</v>
      </c>
      <c r="M16" s="576">
        <v>-178</v>
      </c>
      <c r="N16" s="577">
        <v>-334</v>
      </c>
      <c r="O16" s="576">
        <v>-458</v>
      </c>
      <c r="P16" s="578">
        <v>-246</v>
      </c>
    </row>
    <row r="17" spans="1:16" ht="9.75" customHeight="1">
      <c r="A17" s="642" t="s">
        <v>339</v>
      </c>
      <c r="B17" s="573">
        <v>0</v>
      </c>
      <c r="C17" s="574">
        <v>0</v>
      </c>
      <c r="D17" s="575">
        <v>0</v>
      </c>
      <c r="E17" s="573">
        <v>0</v>
      </c>
      <c r="F17" s="574">
        <v>0</v>
      </c>
      <c r="G17" s="574">
        <v>0</v>
      </c>
      <c r="H17" s="575">
        <v>0</v>
      </c>
      <c r="I17" s="573">
        <v>0</v>
      </c>
      <c r="J17" s="574">
        <v>0</v>
      </c>
      <c r="K17" s="574">
        <v>-1</v>
      </c>
      <c r="L17" s="575">
        <v>0</v>
      </c>
      <c r="M17" s="573">
        <v>0</v>
      </c>
      <c r="N17" s="574">
        <v>0</v>
      </c>
      <c r="O17" s="573">
        <v>0</v>
      </c>
      <c r="P17" s="575">
        <v>-1</v>
      </c>
    </row>
    <row r="18" spans="1:16" ht="19.5" customHeight="1" thickBot="1">
      <c r="A18" s="643" t="s">
        <v>340</v>
      </c>
      <c r="B18" s="644">
        <v>-36</v>
      </c>
      <c r="C18" s="644">
        <v>-69</v>
      </c>
      <c r="D18" s="645">
        <v>-73</v>
      </c>
      <c r="E18" s="646">
        <v>-124</v>
      </c>
      <c r="F18" s="644">
        <v>-61</v>
      </c>
      <c r="G18" s="644">
        <v>-138</v>
      </c>
      <c r="H18" s="645">
        <v>-135</v>
      </c>
      <c r="I18" s="646">
        <v>-54</v>
      </c>
      <c r="J18" s="644">
        <v>-26</v>
      </c>
      <c r="K18" s="644">
        <v>-94</v>
      </c>
      <c r="L18" s="645">
        <v>-71</v>
      </c>
      <c r="M18" s="646">
        <v>-178</v>
      </c>
      <c r="N18" s="644">
        <v>-334</v>
      </c>
      <c r="O18" s="646">
        <v>-458</v>
      </c>
      <c r="P18" s="645">
        <v>-245</v>
      </c>
    </row>
    <row r="19" spans="1:16" ht="9.75" customHeight="1" thickBot="1">
      <c r="A19" s="612"/>
      <c r="B19" s="613"/>
      <c r="C19" s="613"/>
      <c r="D19" s="613"/>
      <c r="E19" s="613"/>
      <c r="F19" s="613"/>
      <c r="G19" s="613"/>
      <c r="H19" s="647"/>
      <c r="I19" s="613"/>
      <c r="J19" s="613"/>
      <c r="K19" s="613"/>
      <c r="L19" s="647"/>
      <c r="M19" s="647"/>
      <c r="N19" s="647"/>
      <c r="O19" s="648"/>
      <c r="P19" s="648"/>
    </row>
    <row r="20" spans="1:16" ht="12" customHeight="1" thickBot="1">
      <c r="A20" s="540" t="s">
        <v>341</v>
      </c>
      <c r="B20" s="546"/>
      <c r="C20" s="547"/>
      <c r="D20" s="547"/>
      <c r="E20" s="547"/>
      <c r="F20" s="547"/>
      <c r="G20" s="547"/>
      <c r="H20" s="548"/>
      <c r="I20" s="547"/>
      <c r="J20" s="547"/>
      <c r="K20" s="547"/>
      <c r="L20" s="548"/>
      <c r="M20" s="547"/>
      <c r="N20" s="547"/>
      <c r="O20" s="549"/>
      <c r="P20" s="549"/>
    </row>
    <row r="21" spans="1:16" ht="11.25" customHeight="1">
      <c r="A21" s="500" t="s">
        <v>342</v>
      </c>
      <c r="B21" s="570">
        <v>28</v>
      </c>
      <c r="C21" s="571">
        <v>-34</v>
      </c>
      <c r="D21" s="572">
        <v>14</v>
      </c>
      <c r="E21" s="570">
        <v>-6</v>
      </c>
      <c r="F21" s="571">
        <v>-14</v>
      </c>
      <c r="G21" s="571">
        <v>-22</v>
      </c>
      <c r="H21" s="572">
        <v>-32</v>
      </c>
      <c r="I21" s="570">
        <v>-40</v>
      </c>
      <c r="J21" s="571">
        <v>-61</v>
      </c>
      <c r="K21" s="571">
        <v>-85</v>
      </c>
      <c r="L21" s="572">
        <v>-65</v>
      </c>
      <c r="M21" s="570">
        <v>8</v>
      </c>
      <c r="N21" s="571">
        <v>-68</v>
      </c>
      <c r="O21" s="570">
        <v>-74</v>
      </c>
      <c r="P21" s="572">
        <v>-251</v>
      </c>
    </row>
    <row r="22" spans="1:16" ht="9.75" customHeight="1">
      <c r="A22" s="505" t="s">
        <v>343</v>
      </c>
      <c r="B22" s="573">
        <v>42</v>
      </c>
      <c r="C22" s="574">
        <v>64</v>
      </c>
      <c r="D22" s="575">
        <v>28</v>
      </c>
      <c r="E22" s="573">
        <v>59</v>
      </c>
      <c r="F22" s="574">
        <v>24</v>
      </c>
      <c r="G22" s="574">
        <v>-26</v>
      </c>
      <c r="H22" s="575">
        <v>-30</v>
      </c>
      <c r="I22" s="573">
        <v>3</v>
      </c>
      <c r="J22" s="574">
        <v>-15</v>
      </c>
      <c r="K22" s="574">
        <v>-10</v>
      </c>
      <c r="L22" s="575">
        <v>-12</v>
      </c>
      <c r="M22" s="573">
        <v>134</v>
      </c>
      <c r="N22" s="574">
        <v>-32</v>
      </c>
      <c r="O22" s="573">
        <v>27</v>
      </c>
      <c r="P22" s="575">
        <v>-34</v>
      </c>
    </row>
    <row r="23" spans="1:16" ht="9.75" customHeight="1">
      <c r="A23" s="641" t="s">
        <v>344</v>
      </c>
      <c r="B23" s="577">
        <v>70</v>
      </c>
      <c r="C23" s="577">
        <v>30</v>
      </c>
      <c r="D23" s="578">
        <v>42</v>
      </c>
      <c r="E23" s="576">
        <v>53</v>
      </c>
      <c r="F23" s="577">
        <v>10</v>
      </c>
      <c r="G23" s="577">
        <v>-48</v>
      </c>
      <c r="H23" s="578">
        <v>-62</v>
      </c>
      <c r="I23" s="576">
        <v>-37</v>
      </c>
      <c r="J23" s="577">
        <v>-76</v>
      </c>
      <c r="K23" s="577">
        <v>-95</v>
      </c>
      <c r="L23" s="578">
        <v>-77</v>
      </c>
      <c r="M23" s="576">
        <v>142</v>
      </c>
      <c r="N23" s="577">
        <v>-100</v>
      </c>
      <c r="O23" s="576">
        <v>-47</v>
      </c>
      <c r="P23" s="578">
        <v>-285</v>
      </c>
    </row>
    <row r="24" spans="1:16" ht="9.75" customHeight="1">
      <c r="A24" s="501" t="s">
        <v>345</v>
      </c>
      <c r="B24" s="573">
        <v>75</v>
      </c>
      <c r="C24" s="574">
        <v>65</v>
      </c>
      <c r="D24" s="575">
        <v>81</v>
      </c>
      <c r="E24" s="573">
        <v>117</v>
      </c>
      <c r="F24" s="574">
        <v>67</v>
      </c>
      <c r="G24" s="574">
        <v>28</v>
      </c>
      <c r="H24" s="575">
        <v>48</v>
      </c>
      <c r="I24" s="573">
        <v>93</v>
      </c>
      <c r="J24" s="574">
        <v>68</v>
      </c>
      <c r="K24" s="574">
        <v>40</v>
      </c>
      <c r="L24" s="575">
        <v>31</v>
      </c>
      <c r="M24" s="573">
        <v>221</v>
      </c>
      <c r="N24" s="574">
        <v>143</v>
      </c>
      <c r="O24" s="573">
        <v>260</v>
      </c>
      <c r="P24" s="575">
        <v>232</v>
      </c>
    </row>
    <row r="25" spans="1:16" ht="9.75" customHeight="1">
      <c r="A25" s="503" t="s">
        <v>346</v>
      </c>
      <c r="B25" s="579">
        <v>-5</v>
      </c>
      <c r="C25" s="580">
        <v>-35</v>
      </c>
      <c r="D25" s="581">
        <v>-39</v>
      </c>
      <c r="E25" s="579">
        <v>-64</v>
      </c>
      <c r="F25" s="580">
        <v>-57</v>
      </c>
      <c r="G25" s="580">
        <v>-76</v>
      </c>
      <c r="H25" s="581">
        <v>-110</v>
      </c>
      <c r="I25" s="579">
        <v>-130</v>
      </c>
      <c r="J25" s="580">
        <v>-144</v>
      </c>
      <c r="K25" s="580">
        <v>-135</v>
      </c>
      <c r="L25" s="581">
        <v>-108</v>
      </c>
      <c r="M25" s="579">
        <v>-79</v>
      </c>
      <c r="N25" s="580">
        <v>-243</v>
      </c>
      <c r="O25" s="579">
        <v>-307</v>
      </c>
      <c r="P25" s="581">
        <v>-517</v>
      </c>
    </row>
    <row r="26" spans="1:16" ht="9.75" customHeight="1">
      <c r="A26" s="504" t="s">
        <v>333</v>
      </c>
      <c r="B26" s="582">
        <v>0</v>
      </c>
      <c r="C26" s="582">
        <v>0</v>
      </c>
      <c r="D26" s="584">
        <v>0</v>
      </c>
      <c r="E26" s="583">
        <v>0</v>
      </c>
      <c r="F26" s="582">
        <v>0</v>
      </c>
      <c r="G26" s="582">
        <v>0</v>
      </c>
      <c r="H26" s="584">
        <v>0</v>
      </c>
      <c r="I26" s="583">
        <v>0</v>
      </c>
      <c r="J26" s="582">
        <v>0</v>
      </c>
      <c r="K26" s="582">
        <v>0</v>
      </c>
      <c r="L26" s="584">
        <v>0</v>
      </c>
      <c r="M26" s="583">
        <v>0</v>
      </c>
      <c r="N26" s="582">
        <v>0</v>
      </c>
      <c r="O26" s="583">
        <v>0</v>
      </c>
      <c r="P26" s="584">
        <v>0</v>
      </c>
    </row>
    <row r="27" spans="1:16" ht="9.75" customHeight="1">
      <c r="A27" s="505" t="s">
        <v>334</v>
      </c>
      <c r="B27" s="573">
        <v>0</v>
      </c>
      <c r="C27" s="574">
        <v>3</v>
      </c>
      <c r="D27" s="575">
        <v>1</v>
      </c>
      <c r="E27" s="573">
        <v>-2</v>
      </c>
      <c r="F27" s="574">
        <v>2</v>
      </c>
      <c r="G27" s="574">
        <v>-3</v>
      </c>
      <c r="H27" s="575">
        <v>3</v>
      </c>
      <c r="I27" s="573">
        <v>0</v>
      </c>
      <c r="J27" s="574">
        <v>2</v>
      </c>
      <c r="K27" s="574">
        <v>1</v>
      </c>
      <c r="L27" s="575">
        <v>-4</v>
      </c>
      <c r="M27" s="573">
        <v>4</v>
      </c>
      <c r="N27" s="574">
        <v>2</v>
      </c>
      <c r="O27" s="573">
        <v>0</v>
      </c>
      <c r="P27" s="575">
        <v>-1</v>
      </c>
    </row>
    <row r="28" spans="1:16" ht="9.75" customHeight="1">
      <c r="A28" s="506" t="s">
        <v>335</v>
      </c>
      <c r="B28" s="588">
        <v>0</v>
      </c>
      <c r="C28" s="588">
        <v>3</v>
      </c>
      <c r="D28" s="590">
        <v>1</v>
      </c>
      <c r="E28" s="589">
        <v>-2</v>
      </c>
      <c r="F28" s="588">
        <v>2</v>
      </c>
      <c r="G28" s="588">
        <v>-3</v>
      </c>
      <c r="H28" s="590">
        <v>3</v>
      </c>
      <c r="I28" s="589">
        <v>0</v>
      </c>
      <c r="J28" s="588">
        <v>2</v>
      </c>
      <c r="K28" s="588">
        <v>1</v>
      </c>
      <c r="L28" s="590">
        <v>-4</v>
      </c>
      <c r="M28" s="589">
        <v>4</v>
      </c>
      <c r="N28" s="588">
        <v>2</v>
      </c>
      <c r="O28" s="589">
        <v>0</v>
      </c>
      <c r="P28" s="590">
        <v>-1</v>
      </c>
    </row>
    <row r="29" spans="1:16" ht="9.75" customHeight="1">
      <c r="A29" s="504" t="s">
        <v>347</v>
      </c>
      <c r="B29" s="583">
        <v>-5</v>
      </c>
      <c r="C29" s="582">
        <v>-38</v>
      </c>
      <c r="D29" s="584">
        <v>-40</v>
      </c>
      <c r="E29" s="583">
        <v>-62</v>
      </c>
      <c r="F29" s="582">
        <v>-59</v>
      </c>
      <c r="G29" s="582">
        <v>-73</v>
      </c>
      <c r="H29" s="584">
        <v>-113</v>
      </c>
      <c r="I29" s="583">
        <v>-130</v>
      </c>
      <c r="J29" s="582">
        <v>-146</v>
      </c>
      <c r="K29" s="582">
        <v>-136</v>
      </c>
      <c r="L29" s="584">
        <v>-104</v>
      </c>
      <c r="M29" s="583">
        <v>-83</v>
      </c>
      <c r="N29" s="582">
        <v>-245</v>
      </c>
      <c r="O29" s="583">
        <v>-307</v>
      </c>
      <c r="P29" s="584">
        <v>-516</v>
      </c>
    </row>
    <row r="30" spans="1:16" ht="9.75" customHeight="1">
      <c r="A30" s="501" t="s">
        <v>348</v>
      </c>
      <c r="B30" s="573">
        <v>-6</v>
      </c>
      <c r="C30" s="574">
        <v>-15</v>
      </c>
      <c r="D30" s="575">
        <v>-16</v>
      </c>
      <c r="E30" s="573">
        <v>-20</v>
      </c>
      <c r="F30" s="574">
        <v>-19</v>
      </c>
      <c r="G30" s="574">
        <v>-18</v>
      </c>
      <c r="H30" s="575">
        <v>-31</v>
      </c>
      <c r="I30" s="573">
        <v>-49</v>
      </c>
      <c r="J30" s="574">
        <v>-47</v>
      </c>
      <c r="K30" s="574">
        <v>-41</v>
      </c>
      <c r="L30" s="575">
        <v>-33</v>
      </c>
      <c r="M30" s="573">
        <v>-37</v>
      </c>
      <c r="N30" s="574">
        <v>-68</v>
      </c>
      <c r="O30" s="573">
        <v>-88</v>
      </c>
      <c r="P30" s="575">
        <v>-170</v>
      </c>
    </row>
    <row r="31" spans="1:16" ht="9.75" customHeight="1">
      <c r="A31" s="649" t="s">
        <v>349</v>
      </c>
      <c r="B31" s="577">
        <v>1</v>
      </c>
      <c r="C31" s="577">
        <v>-23</v>
      </c>
      <c r="D31" s="578">
        <v>-24</v>
      </c>
      <c r="E31" s="576">
        <v>-42</v>
      </c>
      <c r="F31" s="577">
        <v>-40</v>
      </c>
      <c r="G31" s="577">
        <v>-55</v>
      </c>
      <c r="H31" s="578">
        <v>-82</v>
      </c>
      <c r="I31" s="576">
        <v>-81</v>
      </c>
      <c r="J31" s="577">
        <v>-99</v>
      </c>
      <c r="K31" s="577">
        <v>-95</v>
      </c>
      <c r="L31" s="578">
        <v>-71</v>
      </c>
      <c r="M31" s="576">
        <v>-46</v>
      </c>
      <c r="N31" s="577">
        <v>-177</v>
      </c>
      <c r="O31" s="576">
        <v>-219</v>
      </c>
      <c r="P31" s="578">
        <v>-346</v>
      </c>
    </row>
    <row r="32" spans="1:16" ht="9.75" customHeight="1">
      <c r="A32" s="642" t="s">
        <v>339</v>
      </c>
      <c r="B32" s="574">
        <v>0</v>
      </c>
      <c r="C32" s="574">
        <v>0</v>
      </c>
      <c r="D32" s="575">
        <v>0</v>
      </c>
      <c r="E32" s="573">
        <v>0</v>
      </c>
      <c r="F32" s="574">
        <v>0</v>
      </c>
      <c r="G32" s="574">
        <v>0</v>
      </c>
      <c r="H32" s="575">
        <v>0</v>
      </c>
      <c r="I32" s="573">
        <v>0</v>
      </c>
      <c r="J32" s="574">
        <v>0</v>
      </c>
      <c r="K32" s="574">
        <v>-1</v>
      </c>
      <c r="L32" s="575">
        <v>0</v>
      </c>
      <c r="M32" s="573">
        <v>0</v>
      </c>
      <c r="N32" s="574">
        <v>0</v>
      </c>
      <c r="O32" s="573">
        <v>0</v>
      </c>
      <c r="P32" s="575">
        <v>-1</v>
      </c>
    </row>
    <row r="33" spans="1:16" ht="19" customHeight="1" thickBot="1">
      <c r="A33" s="650" t="s">
        <v>350</v>
      </c>
      <c r="B33" s="646">
        <v>1</v>
      </c>
      <c r="C33" s="644">
        <v>-23</v>
      </c>
      <c r="D33" s="645">
        <v>-24</v>
      </c>
      <c r="E33" s="646">
        <v>-42</v>
      </c>
      <c r="F33" s="644">
        <v>-40</v>
      </c>
      <c r="G33" s="644">
        <v>-55</v>
      </c>
      <c r="H33" s="645">
        <v>-82</v>
      </c>
      <c r="I33" s="646">
        <v>-81</v>
      </c>
      <c r="J33" s="644">
        <v>-99</v>
      </c>
      <c r="K33" s="644">
        <v>-94</v>
      </c>
      <c r="L33" s="645">
        <v>-71</v>
      </c>
      <c r="M33" s="646">
        <v>-46</v>
      </c>
      <c r="N33" s="644">
        <v>-177</v>
      </c>
      <c r="O33" s="646">
        <v>-219</v>
      </c>
      <c r="P33" s="645">
        <v>-345</v>
      </c>
    </row>
    <row r="34" spans="1:16" ht="9.75" customHeight="1" thickBot="1">
      <c r="A34" s="594"/>
      <c r="B34" s="651"/>
      <c r="C34" s="651"/>
      <c r="D34" s="651"/>
      <c r="E34" s="651"/>
      <c r="F34" s="651"/>
      <c r="G34" s="651"/>
      <c r="H34" s="651"/>
      <c r="I34" s="651"/>
      <c r="J34" s="651"/>
      <c r="K34" s="651"/>
      <c r="L34" s="651"/>
      <c r="M34" s="651"/>
      <c r="N34" s="651"/>
      <c r="O34" s="651"/>
      <c r="P34" s="651"/>
    </row>
    <row r="35" spans="1:16" ht="12.75" customHeight="1" thickBot="1">
      <c r="A35" s="540" t="s">
        <v>351</v>
      </c>
      <c r="B35" s="652"/>
      <c r="C35" s="653"/>
      <c r="D35" s="653"/>
      <c r="E35" s="653"/>
      <c r="F35" s="653"/>
      <c r="G35" s="653"/>
      <c r="H35" s="653"/>
      <c r="I35" s="653"/>
      <c r="J35" s="653"/>
      <c r="K35" s="653"/>
      <c r="L35" s="653"/>
      <c r="M35" s="653"/>
      <c r="N35" s="653"/>
      <c r="O35" s="653"/>
      <c r="P35" s="653"/>
    </row>
    <row r="36" spans="1:16" ht="9.75" customHeight="1">
      <c r="A36" s="500" t="s">
        <v>352</v>
      </c>
      <c r="B36" s="570">
        <v>87449</v>
      </c>
      <c r="C36" s="654">
        <v>89435</v>
      </c>
      <c r="D36" s="572">
        <v>84950</v>
      </c>
      <c r="E36" s="570">
        <v>83421</v>
      </c>
      <c r="F36" s="654">
        <v>78334</v>
      </c>
      <c r="G36" s="654">
        <v>74605</v>
      </c>
      <c r="H36" s="572">
        <v>68746</v>
      </c>
      <c r="I36" s="655">
        <v>66829</v>
      </c>
      <c r="J36" s="654">
        <v>65174</v>
      </c>
      <c r="K36" s="654">
        <v>67777</v>
      </c>
      <c r="L36" s="572">
        <v>62459</v>
      </c>
      <c r="M36" s="655">
        <v>87255</v>
      </c>
      <c r="N36" s="571">
        <v>73887</v>
      </c>
      <c r="O36" s="655">
        <v>76290</v>
      </c>
      <c r="P36" s="572">
        <v>65546</v>
      </c>
    </row>
    <row r="37" spans="1:16" ht="9.75" customHeight="1">
      <c r="A37" s="522" t="s">
        <v>353</v>
      </c>
      <c r="B37" s="585">
        <v>167299</v>
      </c>
      <c r="C37" s="604">
        <v>170574</v>
      </c>
      <c r="D37" s="587">
        <v>159896</v>
      </c>
      <c r="E37" s="585">
        <v>151714</v>
      </c>
      <c r="F37" s="604">
        <v>142585</v>
      </c>
      <c r="G37" s="604">
        <v>137996</v>
      </c>
      <c r="H37" s="587">
        <v>124662</v>
      </c>
      <c r="I37" s="603">
        <v>113895</v>
      </c>
      <c r="J37" s="604">
        <v>105336</v>
      </c>
      <c r="K37" s="604">
        <v>100300</v>
      </c>
      <c r="L37" s="587">
        <v>95859</v>
      </c>
      <c r="M37" s="603">
        <v>165872</v>
      </c>
      <c r="N37" s="656">
        <v>135049</v>
      </c>
      <c r="O37" s="603">
        <v>139248</v>
      </c>
      <c r="P37" s="657">
        <v>103945</v>
      </c>
    </row>
    <row r="38" spans="1:16" ht="9.75" customHeight="1" thickBot="1">
      <c r="A38" s="529" t="s">
        <v>354</v>
      </c>
      <c r="B38" s="609">
        <v>5190.2900000000009</v>
      </c>
      <c r="C38" s="610">
        <v>5058.3800000000047</v>
      </c>
      <c r="D38" s="608">
        <v>8570</v>
      </c>
      <c r="E38" s="609">
        <v>8683.369999999999</v>
      </c>
      <c r="F38" s="610">
        <v>8732</v>
      </c>
      <c r="G38" s="610">
        <v>8405.260000000002</v>
      </c>
      <c r="H38" s="608">
        <v>7405.1400000000031</v>
      </c>
      <c r="I38" s="609">
        <v>7306</v>
      </c>
      <c r="J38" s="610">
        <v>7356</v>
      </c>
      <c r="K38" s="610">
        <v>7198</v>
      </c>
      <c r="L38" s="608">
        <v>7206</v>
      </c>
      <c r="M38" s="609">
        <v>5190.2900000000009</v>
      </c>
      <c r="N38" s="610">
        <v>8732</v>
      </c>
      <c r="O38" s="606">
        <v>8683.369999999999</v>
      </c>
      <c r="P38" s="658">
        <v>7306</v>
      </c>
    </row>
    <row r="39" spans="1:16" ht="16.5" customHeight="1">
      <c r="A39" s="1998" t="s">
        <v>531</v>
      </c>
      <c r="B39" s="1998" t="s">
        <v>0</v>
      </c>
      <c r="C39" s="1998" t="s">
        <v>0</v>
      </c>
      <c r="D39" s="1998" t="s">
        <v>0</v>
      </c>
      <c r="E39" s="1998" t="s">
        <v>0</v>
      </c>
      <c r="F39" s="1998" t="s">
        <v>0</v>
      </c>
      <c r="G39" s="1998" t="s">
        <v>0</v>
      </c>
      <c r="H39" s="1998" t="s">
        <v>0</v>
      </c>
      <c r="I39" s="1998" t="s">
        <v>0</v>
      </c>
      <c r="J39" s="1998" t="s">
        <v>0</v>
      </c>
      <c r="K39" s="1998" t="s">
        <v>0</v>
      </c>
      <c r="L39" s="1998" t="s">
        <v>0</v>
      </c>
      <c r="M39" s="1998" t="s">
        <v>0</v>
      </c>
      <c r="N39" s="1998" t="s">
        <v>0</v>
      </c>
      <c r="O39" s="1998" t="s">
        <v>0</v>
      </c>
      <c r="P39" s="1998" t="s">
        <v>0</v>
      </c>
    </row>
    <row r="40" spans="1:16" ht="8.65" customHeight="1">
      <c r="A40" s="1999" t="s">
        <v>355</v>
      </c>
      <c r="B40" s="1999" t="s">
        <v>0</v>
      </c>
      <c r="C40" s="1999" t="s">
        <v>0</v>
      </c>
      <c r="D40" s="1999" t="s">
        <v>0</v>
      </c>
      <c r="E40" s="1999" t="s">
        <v>0</v>
      </c>
      <c r="F40" s="1999" t="s">
        <v>0</v>
      </c>
      <c r="G40" s="1999" t="s">
        <v>0</v>
      </c>
      <c r="H40" s="1999" t="s">
        <v>0</v>
      </c>
      <c r="I40" s="1999" t="s">
        <v>0</v>
      </c>
      <c r="J40" s="1999" t="s">
        <v>0</v>
      </c>
      <c r="K40" s="1999" t="s">
        <v>0</v>
      </c>
      <c r="L40" s="1999" t="s">
        <v>0</v>
      </c>
      <c r="M40" s="1999" t="s">
        <v>0</v>
      </c>
      <c r="N40" s="1999" t="s">
        <v>0</v>
      </c>
      <c r="O40" s="1999" t="s">
        <v>0</v>
      </c>
      <c r="P40" s="1999" t="s">
        <v>0</v>
      </c>
    </row>
    <row r="41" spans="1:16" ht="22.5" customHeight="1">
      <c r="A41" s="1999" t="s">
        <v>356</v>
      </c>
      <c r="B41" s="1999" t="s">
        <v>0</v>
      </c>
      <c r="C41" s="1999" t="s">
        <v>0</v>
      </c>
      <c r="D41" s="1999" t="s">
        <v>0</v>
      </c>
      <c r="E41" s="1999" t="s">
        <v>0</v>
      </c>
      <c r="F41" s="1999" t="s">
        <v>0</v>
      </c>
      <c r="G41" s="1999" t="s">
        <v>0</v>
      </c>
      <c r="H41" s="1999" t="s">
        <v>0</v>
      </c>
      <c r="I41" s="1999" t="s">
        <v>0</v>
      </c>
      <c r="J41" s="1999" t="s">
        <v>0</v>
      </c>
      <c r="K41" s="1999" t="s">
        <v>0</v>
      </c>
      <c r="L41" s="1999" t="s">
        <v>0</v>
      </c>
      <c r="M41" s="1999" t="s">
        <v>0</v>
      </c>
      <c r="N41" s="1999" t="s">
        <v>0</v>
      </c>
      <c r="O41" s="1999" t="s">
        <v>0</v>
      </c>
      <c r="P41" s="1999" t="s">
        <v>0</v>
      </c>
    </row>
    <row r="42" spans="1:16" ht="9" customHeight="1">
      <c r="A42" s="2000" t="s">
        <v>0</v>
      </c>
      <c r="B42" s="2000" t="s">
        <v>0</v>
      </c>
      <c r="C42" s="2000" t="s">
        <v>0</v>
      </c>
      <c r="D42" s="2000" t="s">
        <v>0</v>
      </c>
      <c r="E42" s="2000" t="s">
        <v>0</v>
      </c>
      <c r="F42" s="2000" t="s">
        <v>0</v>
      </c>
      <c r="G42" s="2000" t="s">
        <v>0</v>
      </c>
      <c r="H42" s="2000" t="s">
        <v>0</v>
      </c>
      <c r="I42" s="2000" t="s">
        <v>0</v>
      </c>
      <c r="J42" s="2000" t="s">
        <v>0</v>
      </c>
      <c r="K42" s="2000" t="s">
        <v>0</v>
      </c>
      <c r="L42" s="2000" t="s">
        <v>0</v>
      </c>
      <c r="M42" s="2000" t="s">
        <v>0</v>
      </c>
      <c r="N42" s="2000" t="s">
        <v>0</v>
      </c>
      <c r="O42" s="2000" t="s">
        <v>0</v>
      </c>
      <c r="P42" s="2000" t="s">
        <v>0</v>
      </c>
    </row>
    <row r="43" spans="1:16" ht="8.25" customHeight="1">
      <c r="A43" s="2000"/>
      <c r="B43" s="2000" t="s">
        <v>0</v>
      </c>
      <c r="C43" s="2000" t="s">
        <v>0</v>
      </c>
      <c r="D43" s="2000" t="s">
        <v>0</v>
      </c>
      <c r="E43" s="2000" t="s">
        <v>0</v>
      </c>
      <c r="F43" s="2000" t="s">
        <v>0</v>
      </c>
      <c r="G43" s="2000" t="s">
        <v>0</v>
      </c>
      <c r="H43" s="2000" t="s">
        <v>0</v>
      </c>
      <c r="I43" s="2000" t="s">
        <v>0</v>
      </c>
      <c r="J43" s="2000" t="s">
        <v>0</v>
      </c>
      <c r="K43" s="2000" t="s">
        <v>0</v>
      </c>
      <c r="L43" s="2000" t="s">
        <v>0</v>
      </c>
      <c r="M43" s="2000" t="s">
        <v>0</v>
      </c>
      <c r="N43" s="2000" t="s">
        <v>0</v>
      </c>
      <c r="O43" s="2000" t="s">
        <v>0</v>
      </c>
      <c r="P43" s="2000" t="s">
        <v>0</v>
      </c>
    </row>
  </sheetData>
  <mergeCells count="15">
    <mergeCell ref="A39:P39"/>
    <mergeCell ref="A40:P40"/>
    <mergeCell ref="A41:P41"/>
    <mergeCell ref="A42:P42"/>
    <mergeCell ref="A43:P43"/>
    <mergeCell ref="B4:D4"/>
    <mergeCell ref="E4:H4"/>
    <mergeCell ref="I4:L4"/>
    <mergeCell ref="M4:N4"/>
    <mergeCell ref="O4:P4"/>
    <mergeCell ref="A1:P1"/>
    <mergeCell ref="L2:P2"/>
    <mergeCell ref="B3:H3"/>
    <mergeCell ref="I3:L3"/>
    <mergeCell ref="M3:N3"/>
  </mergeCells>
  <pageMargins left="0.7" right="0.7" top="0.75" bottom="0.75" header="0.3" footer="0.3"/>
  <pageSetup orientation="portrait" horizontalDpi="72" verticalDpi="72"/>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0D745B-A720-4C86-A629-B737E8A7B9A8}">
  <sheetPr codeName="Feuil15"/>
  <dimension ref="A1:Q60"/>
  <sheetViews>
    <sheetView zoomScale="175" zoomScaleNormal="175" workbookViewId="0">
      <selection sqref="A1:Q1"/>
    </sheetView>
  </sheetViews>
  <sheetFormatPr baseColWidth="10" defaultColWidth="9.08984375" defaultRowHeight="12.5"/>
  <cols>
    <col min="1" max="1" width="1.36328125" customWidth="1"/>
    <col min="2" max="2" width="54.26953125" customWidth="1"/>
    <col min="3" max="17" width="5.36328125" customWidth="1"/>
  </cols>
  <sheetData>
    <row r="1" spans="1:17" ht="20.25" customHeight="1">
      <c r="A1" s="1885" t="s">
        <v>357</v>
      </c>
      <c r="B1" s="1885" t="s">
        <v>0</v>
      </c>
      <c r="C1" s="1885" t="s">
        <v>0</v>
      </c>
      <c r="D1" s="1885" t="s">
        <v>0</v>
      </c>
      <c r="E1" s="1885" t="s">
        <v>0</v>
      </c>
      <c r="F1" s="1885" t="s">
        <v>0</v>
      </c>
      <c r="G1" s="1885" t="s">
        <v>0</v>
      </c>
      <c r="H1" s="1885" t="s">
        <v>0</v>
      </c>
      <c r="I1" s="1885" t="s">
        <v>0</v>
      </c>
      <c r="J1" s="1885" t="s">
        <v>0</v>
      </c>
      <c r="K1" s="1885" t="s">
        <v>0</v>
      </c>
      <c r="L1" s="1885" t="s">
        <v>0</v>
      </c>
      <c r="M1" s="1885" t="s">
        <v>0</v>
      </c>
      <c r="N1" s="1885" t="s">
        <v>0</v>
      </c>
      <c r="O1" s="1885" t="s">
        <v>0</v>
      </c>
      <c r="P1" s="1885" t="s">
        <v>0</v>
      </c>
      <c r="Q1" s="1885" t="s">
        <v>0</v>
      </c>
    </row>
    <row r="2" spans="1:17" ht="7.5" customHeight="1" thickBot="1">
      <c r="A2" s="1894" t="s">
        <v>953</v>
      </c>
      <c r="B2" s="1894" t="s">
        <v>0</v>
      </c>
      <c r="C2" s="659"/>
      <c r="D2" s="659"/>
      <c r="E2" s="659"/>
      <c r="F2" s="659"/>
      <c r="G2" s="659"/>
      <c r="H2" s="659"/>
      <c r="I2" s="659"/>
      <c r="J2" s="659"/>
      <c r="K2" s="659"/>
      <c r="L2" s="659"/>
      <c r="M2" s="659"/>
      <c r="N2" s="659"/>
      <c r="O2" s="659"/>
      <c r="P2" s="2001"/>
      <c r="Q2" s="2001" t="s">
        <v>0</v>
      </c>
    </row>
    <row r="3" spans="1:17" ht="9.75" customHeight="1" thickBot="1">
      <c r="A3" s="660"/>
      <c r="B3" s="661"/>
      <c r="C3" s="1901">
        <v>2026</v>
      </c>
      <c r="D3" s="1901" t="s">
        <v>0</v>
      </c>
      <c r="E3" s="1901" t="s">
        <v>0</v>
      </c>
      <c r="F3" s="1898">
        <v>2025</v>
      </c>
      <c r="G3" s="1901" t="s">
        <v>0</v>
      </c>
      <c r="H3" s="1901" t="s">
        <v>0</v>
      </c>
      <c r="I3" s="1902" t="s">
        <v>0</v>
      </c>
      <c r="J3" s="1898">
        <v>2024</v>
      </c>
      <c r="K3" s="1901" t="s">
        <v>0</v>
      </c>
      <c r="L3" s="1901" t="s">
        <v>0</v>
      </c>
      <c r="M3" s="1902" t="s">
        <v>0</v>
      </c>
      <c r="N3" s="2002" t="s">
        <v>358</v>
      </c>
      <c r="O3" s="2003" t="s">
        <v>0</v>
      </c>
      <c r="P3" s="2004" t="s">
        <v>359</v>
      </c>
      <c r="Q3" s="2005" t="s">
        <v>0</v>
      </c>
    </row>
    <row r="4" spans="1:17" ht="9.75" customHeight="1" thickBot="1">
      <c r="A4" s="2006" t="s">
        <v>360</v>
      </c>
      <c r="B4" s="2007" t="s">
        <v>0</v>
      </c>
      <c r="C4" s="662" t="s">
        <v>954</v>
      </c>
      <c r="D4" s="663" t="s">
        <v>955</v>
      </c>
      <c r="E4" s="664" t="s">
        <v>536</v>
      </c>
      <c r="F4" s="665" t="s">
        <v>537</v>
      </c>
      <c r="G4" s="666" t="s">
        <v>534</v>
      </c>
      <c r="H4" s="664" t="s">
        <v>535</v>
      </c>
      <c r="I4" s="667" t="s">
        <v>536</v>
      </c>
      <c r="J4" s="665" t="s">
        <v>537</v>
      </c>
      <c r="K4" s="666" t="s">
        <v>534</v>
      </c>
      <c r="L4" s="664" t="s">
        <v>535</v>
      </c>
      <c r="M4" s="667" t="s">
        <v>536</v>
      </c>
      <c r="N4" s="668">
        <v>2026</v>
      </c>
      <c r="O4" s="669">
        <v>2025</v>
      </c>
      <c r="P4" s="670">
        <v>2025</v>
      </c>
      <c r="Q4" s="671">
        <v>2024</v>
      </c>
    </row>
    <row r="5" spans="1:17" ht="8.5" customHeight="1">
      <c r="A5" s="2008" t="s">
        <v>361</v>
      </c>
      <c r="B5" s="2009" t="s">
        <v>0</v>
      </c>
      <c r="C5" s="672">
        <v>1254</v>
      </c>
      <c r="D5" s="672">
        <v>1309</v>
      </c>
      <c r="E5" s="414">
        <v>1394</v>
      </c>
      <c r="F5" s="673">
        <v>1169</v>
      </c>
      <c r="G5" s="674">
        <v>1172</v>
      </c>
      <c r="H5" s="672">
        <v>1205</v>
      </c>
      <c r="I5" s="414">
        <v>972</v>
      </c>
      <c r="J5" s="673">
        <v>784</v>
      </c>
      <c r="K5" s="675">
        <v>769</v>
      </c>
      <c r="L5" s="672">
        <v>635</v>
      </c>
      <c r="M5" s="676">
        <v>751</v>
      </c>
      <c r="N5" s="673">
        <v>3957</v>
      </c>
      <c r="O5" s="677">
        <v>3349</v>
      </c>
      <c r="P5" s="412">
        <v>4518</v>
      </c>
      <c r="Q5" s="414">
        <v>2939</v>
      </c>
    </row>
    <row r="6" spans="1:17" ht="7.5" customHeight="1">
      <c r="A6" s="2010" t="s">
        <v>362</v>
      </c>
      <c r="B6" s="2011" t="s">
        <v>0</v>
      </c>
      <c r="C6" s="678">
        <v>2799</v>
      </c>
      <c r="D6" s="679">
        <v>2598</v>
      </c>
      <c r="E6" s="418">
        <v>2499</v>
      </c>
      <c r="F6" s="678">
        <v>2529</v>
      </c>
      <c r="G6" s="680">
        <v>2277</v>
      </c>
      <c r="H6" s="679">
        <v>2445</v>
      </c>
      <c r="I6" s="418">
        <v>2211</v>
      </c>
      <c r="J6" s="678">
        <v>2160</v>
      </c>
      <c r="K6" s="681">
        <v>2227</v>
      </c>
      <c r="L6" s="679">
        <v>2115</v>
      </c>
      <c r="M6" s="682">
        <v>1959</v>
      </c>
      <c r="N6" s="678">
        <v>7896</v>
      </c>
      <c r="O6" s="683">
        <v>6933</v>
      </c>
      <c r="P6" s="416">
        <v>9462</v>
      </c>
      <c r="Q6" s="418">
        <v>8461</v>
      </c>
    </row>
    <row r="7" spans="1:17" ht="7.5" customHeight="1">
      <c r="A7" s="2012" t="s">
        <v>363</v>
      </c>
      <c r="B7" s="2013" t="s">
        <v>0</v>
      </c>
      <c r="C7" s="684">
        <v>4053</v>
      </c>
      <c r="D7" s="684">
        <v>3907</v>
      </c>
      <c r="E7" s="421">
        <v>3893</v>
      </c>
      <c r="F7" s="685">
        <v>3698</v>
      </c>
      <c r="G7" s="686">
        <v>3449</v>
      </c>
      <c r="H7" s="684">
        <v>3650</v>
      </c>
      <c r="I7" s="421">
        <v>3183</v>
      </c>
      <c r="J7" s="685">
        <v>2944</v>
      </c>
      <c r="K7" s="687">
        <v>2996</v>
      </c>
      <c r="L7" s="684">
        <v>2750</v>
      </c>
      <c r="M7" s="688">
        <v>2710</v>
      </c>
      <c r="N7" s="685">
        <v>11853</v>
      </c>
      <c r="O7" s="689">
        <v>10282</v>
      </c>
      <c r="P7" s="422">
        <v>13980</v>
      </c>
      <c r="Q7" s="421">
        <v>11400</v>
      </c>
    </row>
    <row r="8" spans="1:17" ht="7.5" customHeight="1">
      <c r="A8" s="2010" t="s">
        <v>364</v>
      </c>
      <c r="B8" s="2011" t="s">
        <v>0</v>
      </c>
      <c r="C8" s="678">
        <v>2093</v>
      </c>
      <c r="D8" s="679">
        <v>2059</v>
      </c>
      <c r="E8" s="418">
        <v>2011</v>
      </c>
      <c r="F8" s="678">
        <v>2087</v>
      </c>
      <c r="G8" s="680">
        <v>1925</v>
      </c>
      <c r="H8" s="679">
        <v>1942</v>
      </c>
      <c r="I8" s="418">
        <v>1646</v>
      </c>
      <c r="J8" s="678">
        <v>1592</v>
      </c>
      <c r="K8" s="681">
        <v>1541</v>
      </c>
      <c r="L8" s="679">
        <v>1472</v>
      </c>
      <c r="M8" s="682">
        <v>1449</v>
      </c>
      <c r="N8" s="678">
        <v>6163</v>
      </c>
      <c r="O8" s="683">
        <v>5513</v>
      </c>
      <c r="P8" s="416">
        <v>7600</v>
      </c>
      <c r="Q8" s="418">
        <v>6054</v>
      </c>
    </row>
    <row r="9" spans="1:17" ht="7.5" customHeight="1">
      <c r="A9" s="2014" t="s">
        <v>365</v>
      </c>
      <c r="B9" s="2015" t="s">
        <v>0</v>
      </c>
      <c r="C9" s="690">
        <v>1960</v>
      </c>
      <c r="D9" s="691">
        <v>1848</v>
      </c>
      <c r="E9" s="426">
        <v>1882</v>
      </c>
      <c r="F9" s="690">
        <v>1611</v>
      </c>
      <c r="G9" s="692">
        <v>1524</v>
      </c>
      <c r="H9" s="691">
        <v>1708</v>
      </c>
      <c r="I9" s="426">
        <v>1537</v>
      </c>
      <c r="J9" s="690">
        <v>1352</v>
      </c>
      <c r="K9" s="693">
        <v>1455</v>
      </c>
      <c r="L9" s="691">
        <v>1278</v>
      </c>
      <c r="M9" s="694">
        <v>1261</v>
      </c>
      <c r="N9" s="690">
        <v>5690</v>
      </c>
      <c r="O9" s="695">
        <v>4769</v>
      </c>
      <c r="P9" s="424">
        <v>6380</v>
      </c>
      <c r="Q9" s="426">
        <v>5346</v>
      </c>
    </row>
    <row r="10" spans="1:17" ht="7.5" customHeight="1">
      <c r="A10" s="2016" t="s">
        <v>366</v>
      </c>
      <c r="B10" s="2017" t="s">
        <v>0</v>
      </c>
      <c r="C10" s="696">
        <v>224</v>
      </c>
      <c r="D10" s="696">
        <v>192</v>
      </c>
      <c r="E10" s="429">
        <v>215</v>
      </c>
      <c r="F10" s="697">
        <v>211</v>
      </c>
      <c r="G10" s="698">
        <v>150</v>
      </c>
      <c r="H10" s="696">
        <v>219</v>
      </c>
      <c r="I10" s="429">
        <v>196</v>
      </c>
      <c r="J10" s="697">
        <v>145</v>
      </c>
      <c r="K10" s="699">
        <v>122</v>
      </c>
      <c r="L10" s="696">
        <v>114</v>
      </c>
      <c r="M10" s="700">
        <v>99</v>
      </c>
      <c r="N10" s="697">
        <v>631</v>
      </c>
      <c r="O10" s="701">
        <v>565</v>
      </c>
      <c r="P10" s="430">
        <v>776</v>
      </c>
      <c r="Q10" s="429">
        <v>480</v>
      </c>
    </row>
    <row r="11" spans="1:17" ht="7.5" customHeight="1">
      <c r="A11" s="2018" t="s">
        <v>367</v>
      </c>
      <c r="B11" s="2019" t="s">
        <v>0</v>
      </c>
      <c r="C11" s="487">
        <v>23</v>
      </c>
      <c r="D11" s="485">
        <v>38</v>
      </c>
      <c r="E11" s="434">
        <v>25</v>
      </c>
      <c r="F11" s="487">
        <v>29</v>
      </c>
      <c r="G11" s="702">
        <v>51</v>
      </c>
      <c r="H11" s="485">
        <v>315</v>
      </c>
      <c r="I11" s="434">
        <v>57</v>
      </c>
      <c r="J11" s="487">
        <v>14</v>
      </c>
      <c r="K11" s="484">
        <v>25</v>
      </c>
      <c r="L11" s="485">
        <v>22</v>
      </c>
      <c r="M11" s="486">
        <v>30</v>
      </c>
      <c r="N11" s="487">
        <v>86</v>
      </c>
      <c r="O11" s="488">
        <v>423</v>
      </c>
      <c r="P11" s="432">
        <v>452</v>
      </c>
      <c r="Q11" s="434">
        <v>91</v>
      </c>
    </row>
    <row r="12" spans="1:17" ht="7.5" customHeight="1">
      <c r="A12" s="2010" t="s">
        <v>368</v>
      </c>
      <c r="B12" s="2011" t="s">
        <v>0</v>
      </c>
      <c r="C12" s="679">
        <v>-1</v>
      </c>
      <c r="D12" s="679">
        <v>3</v>
      </c>
      <c r="E12" s="418">
        <v>4</v>
      </c>
      <c r="F12" s="678">
        <v>4</v>
      </c>
      <c r="G12" s="680">
        <v>2</v>
      </c>
      <c r="H12" s="679">
        <v>11</v>
      </c>
      <c r="I12" s="418">
        <v>1</v>
      </c>
      <c r="J12" s="678">
        <v>3</v>
      </c>
      <c r="K12" s="681">
        <v>2</v>
      </c>
      <c r="L12" s="679">
        <v>2</v>
      </c>
      <c r="M12" s="682">
        <v>-9</v>
      </c>
      <c r="N12" s="678">
        <v>6</v>
      </c>
      <c r="O12" s="683">
        <v>14</v>
      </c>
      <c r="P12" s="416">
        <v>18</v>
      </c>
      <c r="Q12" s="418">
        <v>-2</v>
      </c>
    </row>
    <row r="13" spans="1:17" ht="7.5" customHeight="1">
      <c r="A13" s="2020" t="s">
        <v>369</v>
      </c>
      <c r="B13" s="2021" t="s">
        <v>0</v>
      </c>
      <c r="C13" s="703">
        <v>246</v>
      </c>
      <c r="D13" s="704">
        <v>233</v>
      </c>
      <c r="E13" s="441">
        <v>244</v>
      </c>
      <c r="F13" s="703">
        <v>244</v>
      </c>
      <c r="G13" s="705">
        <v>203</v>
      </c>
      <c r="H13" s="704">
        <v>545</v>
      </c>
      <c r="I13" s="441">
        <v>254</v>
      </c>
      <c r="J13" s="703">
        <v>162</v>
      </c>
      <c r="K13" s="706">
        <v>149</v>
      </c>
      <c r="L13" s="704">
        <v>138</v>
      </c>
      <c r="M13" s="707">
        <v>120</v>
      </c>
      <c r="N13" s="703">
        <v>723</v>
      </c>
      <c r="O13" s="708">
        <v>1002</v>
      </c>
      <c r="P13" s="439">
        <v>1246</v>
      </c>
      <c r="Q13" s="441">
        <v>569</v>
      </c>
    </row>
    <row r="14" spans="1:17" ht="7.5" customHeight="1">
      <c r="A14" s="2016" t="s">
        <v>370</v>
      </c>
      <c r="B14" s="2017" t="s">
        <v>0</v>
      </c>
      <c r="C14" s="697">
        <v>1714</v>
      </c>
      <c r="D14" s="696">
        <v>1615</v>
      </c>
      <c r="E14" s="429">
        <v>1638</v>
      </c>
      <c r="F14" s="697">
        <v>1367</v>
      </c>
      <c r="G14" s="698">
        <v>1321</v>
      </c>
      <c r="H14" s="696">
        <v>1163</v>
      </c>
      <c r="I14" s="429">
        <v>1283</v>
      </c>
      <c r="J14" s="697">
        <v>1190</v>
      </c>
      <c r="K14" s="699">
        <v>1306</v>
      </c>
      <c r="L14" s="696">
        <v>1140</v>
      </c>
      <c r="M14" s="700">
        <v>1141</v>
      </c>
      <c r="N14" s="697">
        <v>4967</v>
      </c>
      <c r="O14" s="701">
        <v>3767</v>
      </c>
      <c r="P14" s="430">
        <v>5134</v>
      </c>
      <c r="Q14" s="429">
        <v>4777</v>
      </c>
    </row>
    <row r="15" spans="1:17" ht="7.5" customHeight="1">
      <c r="A15" s="2010" t="s">
        <v>371</v>
      </c>
      <c r="B15" s="2011" t="s">
        <v>0</v>
      </c>
      <c r="C15" s="678">
        <v>407</v>
      </c>
      <c r="D15" s="679">
        <v>381</v>
      </c>
      <c r="E15" s="418">
        <v>384</v>
      </c>
      <c r="F15" s="678">
        <v>308</v>
      </c>
      <c r="G15" s="680">
        <v>256</v>
      </c>
      <c r="H15" s="679">
        <v>267</v>
      </c>
      <c r="I15" s="418">
        <v>286</v>
      </c>
      <c r="J15" s="678">
        <v>235</v>
      </c>
      <c r="K15" s="681">
        <v>273</v>
      </c>
      <c r="L15" s="679">
        <v>234</v>
      </c>
      <c r="M15" s="682">
        <v>219</v>
      </c>
      <c r="N15" s="678">
        <v>1172</v>
      </c>
      <c r="O15" s="683">
        <v>809</v>
      </c>
      <c r="P15" s="416">
        <v>1117</v>
      </c>
      <c r="Q15" s="418">
        <v>961</v>
      </c>
    </row>
    <row r="16" spans="1:17" ht="7.5" customHeight="1">
      <c r="A16" s="2020" t="s">
        <v>372</v>
      </c>
      <c r="B16" s="2021" t="s">
        <v>0</v>
      </c>
      <c r="C16" s="703">
        <v>1307</v>
      </c>
      <c r="D16" s="704">
        <v>1234</v>
      </c>
      <c r="E16" s="441">
        <v>1254</v>
      </c>
      <c r="F16" s="703">
        <v>1059</v>
      </c>
      <c r="G16" s="705">
        <v>1065</v>
      </c>
      <c r="H16" s="704">
        <v>896</v>
      </c>
      <c r="I16" s="441">
        <v>997</v>
      </c>
      <c r="J16" s="703">
        <v>955</v>
      </c>
      <c r="K16" s="706">
        <v>1033</v>
      </c>
      <c r="L16" s="704">
        <v>906</v>
      </c>
      <c r="M16" s="707">
        <v>922</v>
      </c>
      <c r="N16" s="703">
        <v>3795</v>
      </c>
      <c r="O16" s="708">
        <v>2958</v>
      </c>
      <c r="P16" s="439">
        <v>4017</v>
      </c>
      <c r="Q16" s="441">
        <v>3816</v>
      </c>
    </row>
    <row r="17" spans="1:17" ht="7.5" customHeight="1">
      <c r="A17" s="2014" t="s">
        <v>373</v>
      </c>
      <c r="B17" s="2015" t="s">
        <v>0</v>
      </c>
      <c r="C17" s="690">
        <v>0</v>
      </c>
      <c r="D17" s="691">
        <v>0</v>
      </c>
      <c r="E17" s="426">
        <v>0</v>
      </c>
      <c r="F17" s="690">
        <v>0</v>
      </c>
      <c r="G17" s="692">
        <v>0</v>
      </c>
      <c r="H17" s="691">
        <v>0</v>
      </c>
      <c r="I17" s="426">
        <v>0</v>
      </c>
      <c r="J17" s="690">
        <v>0</v>
      </c>
      <c r="K17" s="693">
        <v>0</v>
      </c>
      <c r="L17" s="691">
        <v>-1</v>
      </c>
      <c r="M17" s="694">
        <v>0</v>
      </c>
      <c r="N17" s="690">
        <v>0</v>
      </c>
      <c r="O17" s="695">
        <v>0</v>
      </c>
      <c r="P17" s="424">
        <v>0</v>
      </c>
      <c r="Q17" s="426">
        <v>-1</v>
      </c>
    </row>
    <row r="18" spans="1:17" ht="7.5" customHeight="1">
      <c r="A18" s="2016" t="s">
        <v>374</v>
      </c>
      <c r="B18" s="2017" t="s">
        <v>0</v>
      </c>
      <c r="C18" s="697"/>
      <c r="D18" s="696"/>
      <c r="E18" s="429"/>
      <c r="F18" s="430"/>
      <c r="G18" s="709"/>
      <c r="H18" s="428"/>
      <c r="I18" s="429"/>
      <c r="J18" s="430"/>
      <c r="K18" s="428"/>
      <c r="L18" s="428"/>
      <c r="M18" s="429"/>
      <c r="N18" s="430"/>
      <c r="O18" s="428"/>
      <c r="P18" s="430"/>
      <c r="Q18" s="429"/>
    </row>
    <row r="19" spans="1:17" ht="8.5" customHeight="1" thickBot="1">
      <c r="A19" s="710"/>
      <c r="B19" s="711" t="s">
        <v>375</v>
      </c>
      <c r="C19" s="712">
        <v>1307</v>
      </c>
      <c r="D19" s="713">
        <v>1234</v>
      </c>
      <c r="E19" s="497">
        <v>1254</v>
      </c>
      <c r="F19" s="496">
        <v>1059</v>
      </c>
      <c r="G19" s="714">
        <v>1065</v>
      </c>
      <c r="H19" s="568">
        <v>896</v>
      </c>
      <c r="I19" s="497">
        <v>997</v>
      </c>
      <c r="J19" s="496">
        <v>955</v>
      </c>
      <c r="K19" s="568">
        <v>1033</v>
      </c>
      <c r="L19" s="568">
        <v>907</v>
      </c>
      <c r="M19" s="497">
        <v>922</v>
      </c>
      <c r="N19" s="496">
        <v>3795</v>
      </c>
      <c r="O19" s="568">
        <v>2958</v>
      </c>
      <c r="P19" s="496">
        <v>4017</v>
      </c>
      <c r="Q19" s="497">
        <v>3817</v>
      </c>
    </row>
    <row r="20" spans="1:17" ht="2.25" customHeight="1" thickBot="1">
      <c r="A20" s="660"/>
      <c r="B20" s="715"/>
      <c r="C20" s="716"/>
      <c r="D20" s="716"/>
      <c r="E20" s="716"/>
      <c r="F20" s="716"/>
      <c r="G20" s="717"/>
      <c r="H20" s="716"/>
      <c r="I20" s="716"/>
      <c r="J20" s="716"/>
      <c r="K20" s="716"/>
      <c r="L20" s="716"/>
      <c r="M20" s="716"/>
      <c r="N20" s="716"/>
      <c r="O20" s="716"/>
      <c r="P20" s="716"/>
      <c r="Q20" s="716"/>
    </row>
    <row r="21" spans="1:17" ht="9.75" customHeight="1" thickBot="1">
      <c r="A21" s="2022" t="s">
        <v>376</v>
      </c>
      <c r="B21" s="2023" t="s">
        <v>0</v>
      </c>
      <c r="C21" s="718"/>
      <c r="D21" s="719"/>
      <c r="E21" s="719"/>
      <c r="F21" s="719"/>
      <c r="G21" s="720"/>
      <c r="H21" s="719"/>
      <c r="I21" s="719"/>
      <c r="J21" s="719"/>
      <c r="K21" s="719"/>
      <c r="L21" s="719"/>
      <c r="M21" s="719"/>
      <c r="N21" s="719"/>
      <c r="O21" s="719"/>
      <c r="P21" s="719"/>
      <c r="Q21" s="719"/>
    </row>
    <row r="22" spans="1:17" ht="7.5" customHeight="1">
      <c r="A22" s="2024" t="s">
        <v>377</v>
      </c>
      <c r="B22" s="2025" t="s">
        <v>0</v>
      </c>
      <c r="C22" s="673"/>
      <c r="D22" s="672"/>
      <c r="E22" s="414"/>
      <c r="F22" s="673"/>
      <c r="G22" s="674"/>
      <c r="H22" s="672"/>
      <c r="I22" s="414"/>
      <c r="J22" s="673"/>
      <c r="K22" s="675"/>
      <c r="L22" s="672"/>
      <c r="M22" s="676"/>
      <c r="N22" s="673"/>
      <c r="O22" s="677"/>
      <c r="P22" s="412"/>
      <c r="Q22" s="414"/>
    </row>
    <row r="23" spans="1:17" ht="7.5" customHeight="1">
      <c r="A23" s="2026" t="s">
        <v>378</v>
      </c>
      <c r="B23" s="2027" t="s">
        <v>0</v>
      </c>
      <c r="C23" s="679">
        <v>0</v>
      </c>
      <c r="D23" s="679">
        <v>0</v>
      </c>
      <c r="E23" s="418">
        <v>0</v>
      </c>
      <c r="F23" s="416">
        <v>0</v>
      </c>
      <c r="G23" s="721">
        <v>0</v>
      </c>
      <c r="H23" s="679">
        <v>0</v>
      </c>
      <c r="I23" s="418">
        <v>-28</v>
      </c>
      <c r="J23" s="416">
        <v>-9</v>
      </c>
      <c r="K23" s="681">
        <v>-5</v>
      </c>
      <c r="L23" s="679">
        <v>0</v>
      </c>
      <c r="M23" s="682">
        <v>0</v>
      </c>
      <c r="N23" s="678">
        <v>0</v>
      </c>
      <c r="O23" s="683">
        <v>-28</v>
      </c>
      <c r="P23" s="416">
        <v>-28</v>
      </c>
      <c r="Q23" s="418">
        <v>-14</v>
      </c>
    </row>
    <row r="24" spans="1:17" ht="7.5" customHeight="1">
      <c r="A24" s="2028"/>
      <c r="B24" s="2029" t="s">
        <v>0</v>
      </c>
      <c r="C24" s="703">
        <v>0</v>
      </c>
      <c r="D24" s="704">
        <v>0</v>
      </c>
      <c r="E24" s="441">
        <v>0</v>
      </c>
      <c r="F24" s="703">
        <v>0</v>
      </c>
      <c r="G24" s="705">
        <v>0</v>
      </c>
      <c r="H24" s="704">
        <v>0</v>
      </c>
      <c r="I24" s="441">
        <v>-28</v>
      </c>
      <c r="J24" s="703">
        <v>-9</v>
      </c>
      <c r="K24" s="706">
        <v>-5</v>
      </c>
      <c r="L24" s="704">
        <v>0</v>
      </c>
      <c r="M24" s="707">
        <v>0</v>
      </c>
      <c r="N24" s="703">
        <v>0</v>
      </c>
      <c r="O24" s="708">
        <v>-28</v>
      </c>
      <c r="P24" s="439">
        <v>-28</v>
      </c>
      <c r="Q24" s="441">
        <v>-14</v>
      </c>
    </row>
    <row r="25" spans="1:17" ht="7.5" customHeight="1">
      <c r="A25" s="2030" t="s">
        <v>379</v>
      </c>
      <c r="B25" s="2031" t="s">
        <v>0</v>
      </c>
      <c r="C25" s="696"/>
      <c r="D25" s="696"/>
      <c r="E25" s="429"/>
      <c r="F25" s="697"/>
      <c r="G25" s="698"/>
      <c r="H25" s="696"/>
      <c r="I25" s="429"/>
      <c r="J25" s="697"/>
      <c r="K25" s="699"/>
      <c r="L25" s="696"/>
      <c r="M25" s="700"/>
      <c r="N25" s="697"/>
      <c r="O25" s="701"/>
      <c r="P25" s="430"/>
      <c r="Q25" s="429"/>
    </row>
    <row r="26" spans="1:17" ht="7.5" customHeight="1">
      <c r="A26" s="2032" t="s">
        <v>380</v>
      </c>
      <c r="B26" s="2033" t="s">
        <v>0</v>
      </c>
      <c r="C26" s="485">
        <v>0</v>
      </c>
      <c r="D26" s="485">
        <v>0</v>
      </c>
      <c r="E26" s="434">
        <v>0</v>
      </c>
      <c r="F26" s="432">
        <v>0</v>
      </c>
      <c r="G26" s="722">
        <v>0</v>
      </c>
      <c r="H26" s="485">
        <v>0</v>
      </c>
      <c r="I26" s="434">
        <v>4</v>
      </c>
      <c r="J26" s="432">
        <v>54</v>
      </c>
      <c r="K26" s="484">
        <v>120</v>
      </c>
      <c r="L26" s="485">
        <v>0</v>
      </c>
      <c r="M26" s="486">
        <v>0</v>
      </c>
      <c r="N26" s="487">
        <v>0</v>
      </c>
      <c r="O26" s="488">
        <v>4</v>
      </c>
      <c r="P26" s="432">
        <v>4</v>
      </c>
      <c r="Q26" s="434">
        <v>174</v>
      </c>
    </row>
    <row r="27" spans="1:17" ht="7.5" customHeight="1">
      <c r="A27" s="2026" t="s">
        <v>381</v>
      </c>
      <c r="B27" s="2027" t="s">
        <v>0</v>
      </c>
      <c r="C27" s="485">
        <v>0</v>
      </c>
      <c r="D27" s="485">
        <v>0</v>
      </c>
      <c r="E27" s="434">
        <v>0</v>
      </c>
      <c r="F27" s="432">
        <v>0</v>
      </c>
      <c r="G27" s="722">
        <v>0</v>
      </c>
      <c r="H27" s="485">
        <v>0</v>
      </c>
      <c r="I27" s="434">
        <v>-23</v>
      </c>
      <c r="J27" s="432">
        <v>4</v>
      </c>
      <c r="K27" s="484">
        <v>-7</v>
      </c>
      <c r="L27" s="485">
        <v>0</v>
      </c>
      <c r="M27" s="486">
        <v>0</v>
      </c>
      <c r="N27" s="487">
        <v>0</v>
      </c>
      <c r="O27" s="488">
        <v>-23</v>
      </c>
      <c r="P27" s="432">
        <v>-23</v>
      </c>
      <c r="Q27" s="434">
        <v>-3</v>
      </c>
    </row>
    <row r="28" spans="1:17" ht="7.5" customHeight="1">
      <c r="A28" s="2034"/>
      <c r="B28" s="2035" t="s">
        <v>0</v>
      </c>
      <c r="C28" s="703">
        <v>0</v>
      </c>
      <c r="D28" s="704">
        <v>0</v>
      </c>
      <c r="E28" s="441">
        <v>0</v>
      </c>
      <c r="F28" s="439">
        <v>0</v>
      </c>
      <c r="G28" s="706">
        <v>0</v>
      </c>
      <c r="H28" s="704">
        <v>0</v>
      </c>
      <c r="I28" s="441">
        <v>-19</v>
      </c>
      <c r="J28" s="703">
        <v>58</v>
      </c>
      <c r="K28" s="704">
        <v>113</v>
      </c>
      <c r="L28" s="704">
        <v>0</v>
      </c>
      <c r="M28" s="707">
        <v>0</v>
      </c>
      <c r="N28" s="703">
        <v>0</v>
      </c>
      <c r="O28" s="708">
        <v>-19</v>
      </c>
      <c r="P28" s="439">
        <v>-19</v>
      </c>
      <c r="Q28" s="441">
        <v>171</v>
      </c>
    </row>
    <row r="29" spans="1:17" ht="7.5" customHeight="1">
      <c r="A29" s="2030" t="s">
        <v>382</v>
      </c>
      <c r="B29" s="2031" t="s">
        <v>0</v>
      </c>
      <c r="C29" s="696"/>
      <c r="D29" s="696"/>
      <c r="E29" s="429"/>
      <c r="F29" s="685"/>
      <c r="G29" s="684"/>
      <c r="H29" s="684"/>
      <c r="I29" s="429"/>
      <c r="J29" s="697"/>
      <c r="K29" s="696"/>
      <c r="L29" s="696"/>
      <c r="M29" s="700"/>
      <c r="N29" s="697"/>
      <c r="O29" s="701"/>
      <c r="P29" s="430"/>
      <c r="Q29" s="429"/>
    </row>
    <row r="30" spans="1:17" ht="7.5" customHeight="1">
      <c r="A30" s="2032" t="s">
        <v>383</v>
      </c>
      <c r="B30" s="2033" t="s">
        <v>0</v>
      </c>
      <c r="C30" s="485">
        <v>51</v>
      </c>
      <c r="D30" s="485">
        <v>64</v>
      </c>
      <c r="E30" s="434">
        <v>67</v>
      </c>
      <c r="F30" s="432">
        <v>114</v>
      </c>
      <c r="G30" s="484">
        <v>94</v>
      </c>
      <c r="H30" s="485">
        <v>118</v>
      </c>
      <c r="I30" s="434">
        <v>26</v>
      </c>
      <c r="J30" s="432">
        <v>11</v>
      </c>
      <c r="K30" s="484">
        <v>7</v>
      </c>
      <c r="L30" s="485">
        <v>0</v>
      </c>
      <c r="M30" s="486">
        <v>0</v>
      </c>
      <c r="N30" s="487">
        <v>182</v>
      </c>
      <c r="O30" s="488">
        <v>238</v>
      </c>
      <c r="P30" s="432">
        <v>352</v>
      </c>
      <c r="Q30" s="434">
        <v>18</v>
      </c>
    </row>
    <row r="31" spans="1:17" ht="7.5" customHeight="1">
      <c r="A31" s="2026" t="s">
        <v>384</v>
      </c>
      <c r="B31" s="2027" t="s">
        <v>0</v>
      </c>
      <c r="C31" s="485">
        <v>25</v>
      </c>
      <c r="D31" s="485">
        <v>24</v>
      </c>
      <c r="E31" s="434">
        <v>24</v>
      </c>
      <c r="F31" s="432">
        <v>24</v>
      </c>
      <c r="G31" s="484">
        <v>25</v>
      </c>
      <c r="H31" s="485">
        <v>24</v>
      </c>
      <c r="I31" s="434">
        <v>0</v>
      </c>
      <c r="J31" s="432">
        <v>0</v>
      </c>
      <c r="K31" s="484">
        <v>0</v>
      </c>
      <c r="L31" s="485">
        <v>0</v>
      </c>
      <c r="M31" s="486">
        <v>0</v>
      </c>
      <c r="N31" s="487">
        <v>73</v>
      </c>
      <c r="O31" s="488">
        <v>49</v>
      </c>
      <c r="P31" s="432">
        <v>73</v>
      </c>
      <c r="Q31" s="434">
        <v>0</v>
      </c>
    </row>
    <row r="32" spans="1:17" ht="7.5" customHeight="1">
      <c r="A32" s="2034"/>
      <c r="B32" s="2035" t="s">
        <v>0</v>
      </c>
      <c r="C32" s="439">
        <v>76</v>
      </c>
      <c r="D32" s="440">
        <v>88</v>
      </c>
      <c r="E32" s="441">
        <v>91</v>
      </c>
      <c r="F32" s="439">
        <v>138</v>
      </c>
      <c r="G32" s="723">
        <v>119</v>
      </c>
      <c r="H32" s="440">
        <v>142</v>
      </c>
      <c r="I32" s="441">
        <v>26</v>
      </c>
      <c r="J32" s="439">
        <v>11</v>
      </c>
      <c r="K32" s="440">
        <v>7</v>
      </c>
      <c r="L32" s="440">
        <v>0</v>
      </c>
      <c r="M32" s="441">
        <v>0</v>
      </c>
      <c r="N32" s="439">
        <v>255</v>
      </c>
      <c r="O32" s="440">
        <v>287</v>
      </c>
      <c r="P32" s="439">
        <v>425</v>
      </c>
      <c r="Q32" s="441">
        <v>18</v>
      </c>
    </row>
    <row r="33" spans="1:17" ht="7.5" customHeight="1">
      <c r="A33" s="2030" t="s">
        <v>369</v>
      </c>
      <c r="B33" s="2031" t="s">
        <v>0</v>
      </c>
      <c r="C33" s="696"/>
      <c r="D33" s="696"/>
      <c r="E33" s="429"/>
      <c r="F33" s="685"/>
      <c r="G33" s="684"/>
      <c r="H33" s="684"/>
      <c r="I33" s="429"/>
      <c r="J33" s="697"/>
      <c r="K33" s="696"/>
      <c r="L33" s="696"/>
      <c r="M33" s="700"/>
      <c r="N33" s="697"/>
      <c r="O33" s="701"/>
      <c r="P33" s="430"/>
      <c r="Q33" s="429"/>
    </row>
    <row r="34" spans="1:17" ht="7.5" customHeight="1">
      <c r="A34" s="2026" t="s">
        <v>385</v>
      </c>
      <c r="B34" s="2027" t="s">
        <v>0</v>
      </c>
      <c r="C34" s="679">
        <v>0</v>
      </c>
      <c r="D34" s="679">
        <v>6</v>
      </c>
      <c r="E34" s="418">
        <v>0</v>
      </c>
      <c r="F34" s="416">
        <v>0</v>
      </c>
      <c r="G34" s="721">
        <v>0</v>
      </c>
      <c r="H34" s="679">
        <v>230</v>
      </c>
      <c r="I34" s="418">
        <v>0</v>
      </c>
      <c r="J34" s="416">
        <v>0</v>
      </c>
      <c r="K34" s="681">
        <v>0</v>
      </c>
      <c r="L34" s="679">
        <v>0</v>
      </c>
      <c r="M34" s="682">
        <v>0</v>
      </c>
      <c r="N34" s="678">
        <v>6</v>
      </c>
      <c r="O34" s="683">
        <v>230</v>
      </c>
      <c r="P34" s="416">
        <v>230</v>
      </c>
      <c r="Q34" s="418">
        <v>0</v>
      </c>
    </row>
    <row r="35" spans="1:17" ht="7.5" customHeight="1">
      <c r="A35" s="2028"/>
      <c r="B35" s="2029" t="s">
        <v>0</v>
      </c>
      <c r="C35" s="703">
        <v>0</v>
      </c>
      <c r="D35" s="704">
        <v>6</v>
      </c>
      <c r="E35" s="441">
        <v>0</v>
      </c>
      <c r="F35" s="703">
        <v>0</v>
      </c>
      <c r="G35" s="705">
        <v>0</v>
      </c>
      <c r="H35" s="704">
        <v>230</v>
      </c>
      <c r="I35" s="441">
        <v>0</v>
      </c>
      <c r="J35" s="703">
        <v>0</v>
      </c>
      <c r="K35" s="706">
        <v>0</v>
      </c>
      <c r="L35" s="704">
        <v>0</v>
      </c>
      <c r="M35" s="707">
        <v>0</v>
      </c>
      <c r="N35" s="703">
        <v>6</v>
      </c>
      <c r="O35" s="708">
        <v>230</v>
      </c>
      <c r="P35" s="439">
        <v>230</v>
      </c>
      <c r="Q35" s="441">
        <v>0</v>
      </c>
    </row>
    <row r="36" spans="1:17" ht="7.5" customHeight="1">
      <c r="A36" s="2030" t="s">
        <v>386</v>
      </c>
      <c r="B36" s="2031" t="s">
        <v>0</v>
      </c>
      <c r="C36" s="428"/>
      <c r="D36" s="428"/>
      <c r="E36" s="429"/>
      <c r="F36" s="430"/>
      <c r="G36" s="724"/>
      <c r="H36" s="428"/>
      <c r="I36" s="429"/>
      <c r="J36" s="430"/>
      <c r="K36" s="428"/>
      <c r="L36" s="428"/>
      <c r="M36" s="429"/>
      <c r="N36" s="430"/>
      <c r="O36" s="428"/>
      <c r="P36" s="430"/>
      <c r="Q36" s="429"/>
    </row>
    <row r="37" spans="1:17" ht="7.5" customHeight="1">
      <c r="A37" s="2018" t="s">
        <v>387</v>
      </c>
      <c r="B37" s="2019" t="s">
        <v>0</v>
      </c>
      <c r="C37" s="432">
        <v>0</v>
      </c>
      <c r="D37" s="433">
        <v>0</v>
      </c>
      <c r="E37" s="434">
        <v>0</v>
      </c>
      <c r="F37" s="432">
        <v>0</v>
      </c>
      <c r="G37" s="725">
        <v>-47</v>
      </c>
      <c r="H37" s="433">
        <v>0</v>
      </c>
      <c r="I37" s="434">
        <v>0</v>
      </c>
      <c r="J37" s="432">
        <v>0</v>
      </c>
      <c r="K37" s="433">
        <v>0</v>
      </c>
      <c r="L37" s="433">
        <v>0</v>
      </c>
      <c r="M37" s="434">
        <v>0</v>
      </c>
      <c r="N37" s="432">
        <v>0</v>
      </c>
      <c r="O37" s="433">
        <v>-47</v>
      </c>
      <c r="P37" s="432">
        <v>-47</v>
      </c>
      <c r="Q37" s="434">
        <v>0</v>
      </c>
    </row>
    <row r="38" spans="1:17" ht="7.5" customHeight="1">
      <c r="A38" s="2010" t="s">
        <v>388</v>
      </c>
      <c r="B38" s="2011" t="s">
        <v>0</v>
      </c>
      <c r="C38" s="417">
        <v>-21</v>
      </c>
      <c r="D38" s="417">
        <v>-25</v>
      </c>
      <c r="E38" s="418">
        <v>-25</v>
      </c>
      <c r="F38" s="416">
        <v>-38</v>
      </c>
      <c r="G38" s="726">
        <v>-33</v>
      </c>
      <c r="H38" s="417">
        <v>-102</v>
      </c>
      <c r="I38" s="418">
        <v>-20</v>
      </c>
      <c r="J38" s="416">
        <v>11</v>
      </c>
      <c r="K38" s="417">
        <v>28</v>
      </c>
      <c r="L38" s="417">
        <v>0</v>
      </c>
      <c r="M38" s="418">
        <v>0</v>
      </c>
      <c r="N38" s="416">
        <v>-71</v>
      </c>
      <c r="O38" s="417">
        <v>-155</v>
      </c>
      <c r="P38" s="416">
        <v>-193</v>
      </c>
      <c r="Q38" s="418">
        <v>39</v>
      </c>
    </row>
    <row r="39" spans="1:17" ht="7.5" customHeight="1">
      <c r="A39" s="2028"/>
      <c r="B39" s="2029" t="s">
        <v>0</v>
      </c>
      <c r="C39" s="439">
        <v>-21</v>
      </c>
      <c r="D39" s="440">
        <v>-25</v>
      </c>
      <c r="E39" s="441">
        <v>-25</v>
      </c>
      <c r="F39" s="439">
        <v>-38</v>
      </c>
      <c r="G39" s="723">
        <v>-80</v>
      </c>
      <c r="H39" s="440">
        <v>-102</v>
      </c>
      <c r="I39" s="441">
        <v>-20</v>
      </c>
      <c r="J39" s="439">
        <v>11</v>
      </c>
      <c r="K39" s="440">
        <v>28</v>
      </c>
      <c r="L39" s="440">
        <v>0</v>
      </c>
      <c r="M39" s="441">
        <v>0</v>
      </c>
      <c r="N39" s="439">
        <v>-71</v>
      </c>
      <c r="O39" s="440">
        <v>-202</v>
      </c>
      <c r="P39" s="439">
        <v>-240</v>
      </c>
      <c r="Q39" s="441">
        <v>39</v>
      </c>
    </row>
    <row r="40" spans="1:17" ht="7.5" customHeight="1" thickBot="1">
      <c r="A40" s="2036" t="s">
        <v>389</v>
      </c>
      <c r="B40" s="2037" t="s">
        <v>0</v>
      </c>
      <c r="C40" s="444">
        <v>-55</v>
      </c>
      <c r="D40" s="444">
        <v>-69</v>
      </c>
      <c r="E40" s="445">
        <v>-66</v>
      </c>
      <c r="F40" s="443">
        <v>-100</v>
      </c>
      <c r="G40" s="727">
        <v>-39</v>
      </c>
      <c r="H40" s="444">
        <v>-270</v>
      </c>
      <c r="I40" s="445">
        <v>-53</v>
      </c>
      <c r="J40" s="443">
        <v>27</v>
      </c>
      <c r="K40" s="444">
        <v>73</v>
      </c>
      <c r="L40" s="444">
        <v>0</v>
      </c>
      <c r="M40" s="445">
        <v>0</v>
      </c>
      <c r="N40" s="443">
        <v>-190</v>
      </c>
      <c r="O40" s="444">
        <v>-362</v>
      </c>
      <c r="P40" s="443">
        <v>-462</v>
      </c>
      <c r="Q40" s="445">
        <v>100</v>
      </c>
    </row>
    <row r="41" spans="1:17" ht="2.25" customHeight="1" thickBot="1">
      <c r="A41" s="728"/>
      <c r="B41" s="729"/>
      <c r="C41" s="730"/>
      <c r="D41" s="730"/>
      <c r="E41" s="730"/>
      <c r="F41" s="730"/>
      <c r="G41" s="731"/>
      <c r="H41" s="730"/>
      <c r="I41" s="730"/>
      <c r="J41" s="730"/>
      <c r="K41" s="730"/>
      <c r="L41" s="730"/>
      <c r="M41" s="730"/>
      <c r="N41" s="730"/>
      <c r="O41" s="730"/>
      <c r="P41" s="730"/>
      <c r="Q41" s="730"/>
    </row>
    <row r="42" spans="1:17" ht="9.75" customHeight="1" thickBot="1">
      <c r="A42" s="2038" t="s">
        <v>390</v>
      </c>
      <c r="B42" s="2039" t="s">
        <v>0</v>
      </c>
      <c r="C42" s="718"/>
      <c r="D42" s="719"/>
      <c r="E42" s="719"/>
      <c r="F42" s="719"/>
      <c r="G42" s="732"/>
      <c r="H42" s="719"/>
      <c r="I42" s="719"/>
      <c r="J42" s="719"/>
      <c r="K42" s="719"/>
      <c r="L42" s="719"/>
      <c r="M42" s="719"/>
      <c r="N42" s="719"/>
      <c r="O42" s="719"/>
      <c r="P42" s="719"/>
      <c r="Q42" s="719"/>
    </row>
    <row r="43" spans="1:17" ht="8.5" customHeight="1">
      <c r="A43" s="2008" t="s">
        <v>391</v>
      </c>
      <c r="B43" s="2009" t="s">
        <v>0</v>
      </c>
      <c r="C43" s="412">
        <v>1254</v>
      </c>
      <c r="D43" s="413">
        <v>1309</v>
      </c>
      <c r="E43" s="414">
        <v>1394</v>
      </c>
      <c r="F43" s="412">
        <v>1169</v>
      </c>
      <c r="G43" s="733">
        <v>1172</v>
      </c>
      <c r="H43" s="413">
        <v>1205</v>
      </c>
      <c r="I43" s="414">
        <v>1000</v>
      </c>
      <c r="J43" s="412">
        <v>793</v>
      </c>
      <c r="K43" s="413">
        <v>774</v>
      </c>
      <c r="L43" s="413">
        <v>635</v>
      </c>
      <c r="M43" s="414">
        <v>751</v>
      </c>
      <c r="N43" s="412">
        <v>3957</v>
      </c>
      <c r="O43" s="413">
        <v>3377</v>
      </c>
      <c r="P43" s="412">
        <v>4546</v>
      </c>
      <c r="Q43" s="414">
        <v>2953</v>
      </c>
    </row>
    <row r="44" spans="1:17" ht="8.5" customHeight="1">
      <c r="A44" s="2010" t="s">
        <v>392</v>
      </c>
      <c r="B44" s="2011" t="s">
        <v>0</v>
      </c>
      <c r="C44" s="416">
        <v>2799</v>
      </c>
      <c r="D44" s="417">
        <v>2598</v>
      </c>
      <c r="E44" s="418">
        <v>2499</v>
      </c>
      <c r="F44" s="416">
        <v>2529</v>
      </c>
      <c r="G44" s="726">
        <v>2277</v>
      </c>
      <c r="H44" s="417">
        <v>2445</v>
      </c>
      <c r="I44" s="418">
        <v>2230</v>
      </c>
      <c r="J44" s="416">
        <v>2102</v>
      </c>
      <c r="K44" s="417">
        <v>2114</v>
      </c>
      <c r="L44" s="417">
        <v>2115</v>
      </c>
      <c r="M44" s="418">
        <v>1959</v>
      </c>
      <c r="N44" s="416">
        <v>7896</v>
      </c>
      <c r="O44" s="417">
        <v>6952</v>
      </c>
      <c r="P44" s="416">
        <v>9481</v>
      </c>
      <c r="Q44" s="418">
        <v>8290</v>
      </c>
    </row>
    <row r="45" spans="1:17" ht="8.5" customHeight="1">
      <c r="A45" s="2012" t="s">
        <v>393</v>
      </c>
      <c r="B45" s="2013" t="s">
        <v>0</v>
      </c>
      <c r="C45" s="420">
        <v>4053</v>
      </c>
      <c r="D45" s="420">
        <v>3907</v>
      </c>
      <c r="E45" s="421">
        <v>3893</v>
      </c>
      <c r="F45" s="422">
        <v>3698</v>
      </c>
      <c r="G45" s="734">
        <v>3449</v>
      </c>
      <c r="H45" s="420">
        <v>3650</v>
      </c>
      <c r="I45" s="421">
        <v>3230</v>
      </c>
      <c r="J45" s="422">
        <v>2895</v>
      </c>
      <c r="K45" s="420">
        <v>2888</v>
      </c>
      <c r="L45" s="420">
        <v>2750</v>
      </c>
      <c r="M45" s="421">
        <v>2710</v>
      </c>
      <c r="N45" s="422">
        <v>11853</v>
      </c>
      <c r="O45" s="420">
        <v>10329</v>
      </c>
      <c r="P45" s="422">
        <v>14027</v>
      </c>
      <c r="Q45" s="421">
        <v>11243</v>
      </c>
    </row>
    <row r="46" spans="1:17" ht="8.5" customHeight="1">
      <c r="A46" s="2010" t="s">
        <v>394</v>
      </c>
      <c r="B46" s="2011" t="s">
        <v>0</v>
      </c>
      <c r="C46" s="417">
        <v>2017</v>
      </c>
      <c r="D46" s="417">
        <v>1971</v>
      </c>
      <c r="E46" s="418">
        <v>1920</v>
      </c>
      <c r="F46" s="416">
        <v>1949</v>
      </c>
      <c r="G46" s="726">
        <v>1806</v>
      </c>
      <c r="H46" s="417">
        <v>1800</v>
      </c>
      <c r="I46" s="418">
        <v>1620</v>
      </c>
      <c r="J46" s="416">
        <v>1581</v>
      </c>
      <c r="K46" s="417">
        <v>1534</v>
      </c>
      <c r="L46" s="417">
        <v>1472</v>
      </c>
      <c r="M46" s="418">
        <v>1449</v>
      </c>
      <c r="N46" s="416">
        <v>5908</v>
      </c>
      <c r="O46" s="417">
        <v>5226</v>
      </c>
      <c r="P46" s="416">
        <v>7175</v>
      </c>
      <c r="Q46" s="418">
        <v>6036</v>
      </c>
    </row>
    <row r="47" spans="1:17" ht="8.5" customHeight="1">
      <c r="A47" s="2014" t="s">
        <v>395</v>
      </c>
      <c r="B47" s="2015" t="s">
        <v>0</v>
      </c>
      <c r="C47" s="424">
        <v>2036</v>
      </c>
      <c r="D47" s="425">
        <v>1936</v>
      </c>
      <c r="E47" s="426">
        <v>1973</v>
      </c>
      <c r="F47" s="424">
        <v>1749</v>
      </c>
      <c r="G47" s="425">
        <v>1643</v>
      </c>
      <c r="H47" s="425">
        <v>1850</v>
      </c>
      <c r="I47" s="426">
        <v>1610</v>
      </c>
      <c r="J47" s="424">
        <v>1314</v>
      </c>
      <c r="K47" s="425">
        <v>1354</v>
      </c>
      <c r="L47" s="425">
        <v>1278</v>
      </c>
      <c r="M47" s="426">
        <v>1261</v>
      </c>
      <c r="N47" s="424">
        <v>5945</v>
      </c>
      <c r="O47" s="425">
        <v>5103</v>
      </c>
      <c r="P47" s="424">
        <v>6852</v>
      </c>
      <c r="Q47" s="426">
        <v>5207</v>
      </c>
    </row>
    <row r="48" spans="1:17" ht="8.5" customHeight="1">
      <c r="A48" s="2016" t="s">
        <v>366</v>
      </c>
      <c r="B48" s="2017" t="s">
        <v>0</v>
      </c>
      <c r="C48" s="428">
        <v>224</v>
      </c>
      <c r="D48" s="428">
        <v>192</v>
      </c>
      <c r="E48" s="429">
        <v>215</v>
      </c>
      <c r="F48" s="430">
        <v>211</v>
      </c>
      <c r="G48" s="428">
        <v>150</v>
      </c>
      <c r="H48" s="428">
        <v>219</v>
      </c>
      <c r="I48" s="429">
        <v>196</v>
      </c>
      <c r="J48" s="430">
        <v>145</v>
      </c>
      <c r="K48" s="428">
        <v>122</v>
      </c>
      <c r="L48" s="428">
        <v>114</v>
      </c>
      <c r="M48" s="429">
        <v>99</v>
      </c>
      <c r="N48" s="430">
        <v>631</v>
      </c>
      <c r="O48" s="428">
        <v>565</v>
      </c>
      <c r="P48" s="430">
        <v>776</v>
      </c>
      <c r="Q48" s="429">
        <v>480</v>
      </c>
    </row>
    <row r="49" spans="1:17" ht="8.5" customHeight="1">
      <c r="A49" s="2018" t="s">
        <v>396</v>
      </c>
      <c r="B49" s="2019" t="s">
        <v>0</v>
      </c>
      <c r="C49" s="432">
        <v>23</v>
      </c>
      <c r="D49" s="433">
        <v>32</v>
      </c>
      <c r="E49" s="434">
        <v>25</v>
      </c>
      <c r="F49" s="432">
        <v>29</v>
      </c>
      <c r="G49" s="433">
        <v>51</v>
      </c>
      <c r="H49" s="433">
        <v>85</v>
      </c>
      <c r="I49" s="434">
        <v>57</v>
      </c>
      <c r="J49" s="432">
        <v>14</v>
      </c>
      <c r="K49" s="433">
        <v>25</v>
      </c>
      <c r="L49" s="433">
        <v>22</v>
      </c>
      <c r="M49" s="434">
        <v>30</v>
      </c>
      <c r="N49" s="432">
        <v>80</v>
      </c>
      <c r="O49" s="433">
        <v>193</v>
      </c>
      <c r="P49" s="432">
        <v>222</v>
      </c>
      <c r="Q49" s="434">
        <v>91</v>
      </c>
    </row>
    <row r="50" spans="1:17" ht="8.5" customHeight="1">
      <c r="A50" s="2010" t="s">
        <v>368</v>
      </c>
      <c r="B50" s="2011" t="s">
        <v>0</v>
      </c>
      <c r="C50" s="417">
        <v>-1</v>
      </c>
      <c r="D50" s="417">
        <v>3</v>
      </c>
      <c r="E50" s="418">
        <v>4</v>
      </c>
      <c r="F50" s="416">
        <v>4</v>
      </c>
      <c r="G50" s="417">
        <v>2</v>
      </c>
      <c r="H50" s="417">
        <v>11</v>
      </c>
      <c r="I50" s="418">
        <v>1</v>
      </c>
      <c r="J50" s="416">
        <v>3</v>
      </c>
      <c r="K50" s="417">
        <v>2</v>
      </c>
      <c r="L50" s="417">
        <v>2</v>
      </c>
      <c r="M50" s="418">
        <v>-9</v>
      </c>
      <c r="N50" s="416">
        <v>6</v>
      </c>
      <c r="O50" s="417">
        <v>14</v>
      </c>
      <c r="P50" s="416">
        <v>18</v>
      </c>
      <c r="Q50" s="418">
        <v>-2</v>
      </c>
    </row>
    <row r="51" spans="1:17" ht="8.5" customHeight="1">
      <c r="A51" s="2020" t="s">
        <v>397</v>
      </c>
      <c r="B51" s="2021" t="s">
        <v>0</v>
      </c>
      <c r="C51" s="439">
        <v>246</v>
      </c>
      <c r="D51" s="440">
        <v>227</v>
      </c>
      <c r="E51" s="441">
        <v>244</v>
      </c>
      <c r="F51" s="439">
        <v>244</v>
      </c>
      <c r="G51" s="723">
        <v>203</v>
      </c>
      <c r="H51" s="440">
        <v>315</v>
      </c>
      <c r="I51" s="441">
        <v>254</v>
      </c>
      <c r="J51" s="439">
        <v>162</v>
      </c>
      <c r="K51" s="440">
        <v>149</v>
      </c>
      <c r="L51" s="440">
        <v>138</v>
      </c>
      <c r="M51" s="441">
        <v>120</v>
      </c>
      <c r="N51" s="439">
        <v>717</v>
      </c>
      <c r="O51" s="440">
        <v>772</v>
      </c>
      <c r="P51" s="439">
        <v>1016</v>
      </c>
      <c r="Q51" s="441">
        <v>569</v>
      </c>
    </row>
    <row r="52" spans="1:17" ht="8.5" customHeight="1">
      <c r="A52" s="2016" t="s">
        <v>398</v>
      </c>
      <c r="B52" s="2017" t="s">
        <v>0</v>
      </c>
      <c r="C52" s="430">
        <v>1790</v>
      </c>
      <c r="D52" s="428">
        <v>1709</v>
      </c>
      <c r="E52" s="429">
        <v>1729</v>
      </c>
      <c r="F52" s="430">
        <v>1505</v>
      </c>
      <c r="G52" s="724">
        <v>1440</v>
      </c>
      <c r="H52" s="428">
        <v>1535</v>
      </c>
      <c r="I52" s="429">
        <v>1356</v>
      </c>
      <c r="J52" s="430">
        <v>1152</v>
      </c>
      <c r="K52" s="428">
        <v>1205</v>
      </c>
      <c r="L52" s="428">
        <v>1140</v>
      </c>
      <c r="M52" s="429">
        <v>1141</v>
      </c>
      <c r="N52" s="430">
        <v>5228</v>
      </c>
      <c r="O52" s="428">
        <v>4331</v>
      </c>
      <c r="P52" s="430">
        <v>5836</v>
      </c>
      <c r="Q52" s="429">
        <v>4638</v>
      </c>
    </row>
    <row r="53" spans="1:17" ht="8.5" customHeight="1">
      <c r="A53" s="2010" t="s">
        <v>399</v>
      </c>
      <c r="B53" s="2011" t="s">
        <v>0</v>
      </c>
      <c r="C53" s="416">
        <v>428</v>
      </c>
      <c r="D53" s="417">
        <v>406</v>
      </c>
      <c r="E53" s="418">
        <v>409</v>
      </c>
      <c r="F53" s="416">
        <v>346</v>
      </c>
      <c r="G53" s="726">
        <v>336</v>
      </c>
      <c r="H53" s="417">
        <v>369</v>
      </c>
      <c r="I53" s="418">
        <v>306</v>
      </c>
      <c r="J53" s="416">
        <v>224</v>
      </c>
      <c r="K53" s="417">
        <v>245</v>
      </c>
      <c r="L53" s="417">
        <v>234</v>
      </c>
      <c r="M53" s="418">
        <v>219</v>
      </c>
      <c r="N53" s="416">
        <v>1243</v>
      </c>
      <c r="O53" s="417">
        <v>1011</v>
      </c>
      <c r="P53" s="416">
        <v>1357</v>
      </c>
      <c r="Q53" s="418">
        <v>922</v>
      </c>
    </row>
    <row r="54" spans="1:17" ht="8.5" customHeight="1">
      <c r="A54" s="2020" t="s">
        <v>400</v>
      </c>
      <c r="B54" s="2021" t="s">
        <v>0</v>
      </c>
      <c r="C54" s="439">
        <v>1362</v>
      </c>
      <c r="D54" s="440">
        <v>1303</v>
      </c>
      <c r="E54" s="441">
        <v>1320</v>
      </c>
      <c r="F54" s="439">
        <v>1159</v>
      </c>
      <c r="G54" s="723">
        <v>1104</v>
      </c>
      <c r="H54" s="440">
        <v>1166</v>
      </c>
      <c r="I54" s="441">
        <v>1050</v>
      </c>
      <c r="J54" s="439">
        <v>928</v>
      </c>
      <c r="K54" s="440">
        <v>960</v>
      </c>
      <c r="L54" s="440">
        <v>906</v>
      </c>
      <c r="M54" s="441">
        <v>922</v>
      </c>
      <c r="N54" s="439">
        <v>3985</v>
      </c>
      <c r="O54" s="440">
        <v>3320</v>
      </c>
      <c r="P54" s="439">
        <v>4479</v>
      </c>
      <c r="Q54" s="441">
        <v>3716</v>
      </c>
    </row>
    <row r="55" spans="1:17" ht="8.5" customHeight="1">
      <c r="A55" s="2043" t="s">
        <v>373</v>
      </c>
      <c r="B55" s="2044" t="s">
        <v>0</v>
      </c>
      <c r="C55" s="690">
        <v>0</v>
      </c>
      <c r="D55" s="691">
        <v>0</v>
      </c>
      <c r="E55" s="426">
        <v>0</v>
      </c>
      <c r="F55" s="690">
        <v>0</v>
      </c>
      <c r="G55" s="692">
        <v>0</v>
      </c>
      <c r="H55" s="691">
        <v>0</v>
      </c>
      <c r="I55" s="426">
        <v>0</v>
      </c>
      <c r="J55" s="690">
        <v>0</v>
      </c>
      <c r="K55" s="693">
        <v>0</v>
      </c>
      <c r="L55" s="691">
        <v>-1</v>
      </c>
      <c r="M55" s="694">
        <v>0</v>
      </c>
      <c r="N55" s="690">
        <v>0</v>
      </c>
      <c r="O55" s="695">
        <v>0</v>
      </c>
      <c r="P55" s="424">
        <v>0</v>
      </c>
      <c r="Q55" s="426">
        <v>-1</v>
      </c>
    </row>
    <row r="56" spans="1:17" ht="8.5" customHeight="1">
      <c r="A56" s="2045" t="s">
        <v>401</v>
      </c>
      <c r="B56" s="2046" t="s">
        <v>0</v>
      </c>
      <c r="C56" s="430"/>
      <c r="D56" s="428"/>
      <c r="E56" s="429"/>
      <c r="F56" s="430"/>
      <c r="G56" s="709"/>
      <c r="H56" s="428"/>
      <c r="I56" s="429"/>
      <c r="J56" s="430"/>
      <c r="K56" s="428"/>
      <c r="L56" s="428"/>
      <c r="M56" s="429"/>
      <c r="N56" s="430"/>
      <c r="O56" s="428"/>
      <c r="P56" s="430"/>
      <c r="Q56" s="429"/>
    </row>
    <row r="57" spans="1:17" ht="8.5" customHeight="1" thickBot="1">
      <c r="A57" s="710"/>
      <c r="B57" s="711" t="s">
        <v>402</v>
      </c>
      <c r="C57" s="496">
        <v>1362</v>
      </c>
      <c r="D57" s="568">
        <v>1303</v>
      </c>
      <c r="E57" s="497">
        <v>1320</v>
      </c>
      <c r="F57" s="496">
        <v>1159</v>
      </c>
      <c r="G57" s="714">
        <v>1104</v>
      </c>
      <c r="H57" s="568">
        <v>1166</v>
      </c>
      <c r="I57" s="497">
        <v>1050</v>
      </c>
      <c r="J57" s="496">
        <v>928</v>
      </c>
      <c r="K57" s="568">
        <v>960</v>
      </c>
      <c r="L57" s="568">
        <v>907</v>
      </c>
      <c r="M57" s="497">
        <v>922</v>
      </c>
      <c r="N57" s="496">
        <v>3985</v>
      </c>
      <c r="O57" s="568">
        <v>3320</v>
      </c>
      <c r="P57" s="496">
        <v>4479</v>
      </c>
      <c r="Q57" s="497">
        <v>3717</v>
      </c>
    </row>
    <row r="58" spans="1:17" ht="16.5" customHeight="1">
      <c r="A58" s="2040" t="s">
        <v>403</v>
      </c>
      <c r="B58" s="2040" t="s">
        <v>0</v>
      </c>
      <c r="C58" s="2040" t="s">
        <v>0</v>
      </c>
      <c r="D58" s="2040" t="s">
        <v>0</v>
      </c>
      <c r="E58" s="2040" t="s">
        <v>0</v>
      </c>
      <c r="F58" s="2040" t="s">
        <v>0</v>
      </c>
      <c r="G58" s="2040" t="s">
        <v>0</v>
      </c>
      <c r="H58" s="2040" t="s">
        <v>0</v>
      </c>
      <c r="I58" s="2040" t="s">
        <v>0</v>
      </c>
      <c r="J58" s="2040" t="s">
        <v>0</v>
      </c>
      <c r="K58" s="2040" t="s">
        <v>0</v>
      </c>
      <c r="L58" s="2040" t="s">
        <v>0</v>
      </c>
      <c r="M58" s="2040" t="s">
        <v>0</v>
      </c>
      <c r="N58" s="2040" t="s">
        <v>0</v>
      </c>
      <c r="O58" s="2040" t="s">
        <v>0</v>
      </c>
      <c r="P58" s="2040" t="s">
        <v>0</v>
      </c>
      <c r="Q58" s="2040" t="s">
        <v>0</v>
      </c>
    </row>
    <row r="59" spans="1:17" ht="14.25" customHeight="1">
      <c r="A59" s="2041" t="s">
        <v>404</v>
      </c>
      <c r="B59" s="2041" t="s">
        <v>0</v>
      </c>
      <c r="C59" s="2041" t="s">
        <v>0</v>
      </c>
      <c r="D59" s="2041" t="s">
        <v>0</v>
      </c>
      <c r="E59" s="2041" t="s">
        <v>0</v>
      </c>
      <c r="F59" s="2041" t="s">
        <v>0</v>
      </c>
      <c r="G59" s="2041" t="s">
        <v>0</v>
      </c>
      <c r="H59" s="2041" t="s">
        <v>0</v>
      </c>
      <c r="I59" s="2041" t="s">
        <v>0</v>
      </c>
      <c r="J59" s="2041" t="s">
        <v>0</v>
      </c>
      <c r="K59" s="2041" t="s">
        <v>0</v>
      </c>
      <c r="L59" s="2041" t="s">
        <v>0</v>
      </c>
      <c r="M59" s="2041" t="s">
        <v>0</v>
      </c>
      <c r="N59" s="2041" t="s">
        <v>0</v>
      </c>
      <c r="O59" s="2041" t="s">
        <v>0</v>
      </c>
      <c r="P59" s="2041" t="s">
        <v>0</v>
      </c>
      <c r="Q59" s="2041" t="s">
        <v>0</v>
      </c>
    </row>
    <row r="60" spans="1:17" ht="8.5" customHeight="1">
      <c r="A60" s="2042" t="s">
        <v>405</v>
      </c>
      <c r="B60" s="2042" t="s">
        <v>0</v>
      </c>
      <c r="C60" s="2042" t="s">
        <v>0</v>
      </c>
      <c r="D60" s="2042" t="s">
        <v>0</v>
      </c>
      <c r="E60" s="2042" t="s">
        <v>0</v>
      </c>
      <c r="F60" s="2042" t="s">
        <v>0</v>
      </c>
      <c r="G60" s="2042" t="s">
        <v>0</v>
      </c>
      <c r="H60" s="2042" t="s">
        <v>0</v>
      </c>
      <c r="I60" s="2042" t="s">
        <v>0</v>
      </c>
      <c r="J60" s="2042" t="s">
        <v>0</v>
      </c>
      <c r="K60" s="2042" t="s">
        <v>0</v>
      </c>
      <c r="L60" s="2042" t="s">
        <v>0</v>
      </c>
      <c r="M60" s="2042" t="s">
        <v>0</v>
      </c>
      <c r="N60" s="2042" t="s">
        <v>0</v>
      </c>
      <c r="O60" s="2042" t="s">
        <v>0</v>
      </c>
      <c r="P60" s="735"/>
      <c r="Q60" s="735"/>
    </row>
  </sheetData>
  <mergeCells count="61">
    <mergeCell ref="A58:Q58"/>
    <mergeCell ref="A59:Q59"/>
    <mergeCell ref="A60:O60"/>
    <mergeCell ref="A52:B52"/>
    <mergeCell ref="A53:B53"/>
    <mergeCell ref="A54:B54"/>
    <mergeCell ref="A55:B55"/>
    <mergeCell ref="A56:B56"/>
    <mergeCell ref="A47:B47"/>
    <mergeCell ref="A48:B48"/>
    <mergeCell ref="A49:B49"/>
    <mergeCell ref="A50:B50"/>
    <mergeCell ref="A51:B51"/>
    <mergeCell ref="A42:B42"/>
    <mergeCell ref="A43:B43"/>
    <mergeCell ref="A44:B44"/>
    <mergeCell ref="A45:B45"/>
    <mergeCell ref="A46:B46"/>
    <mergeCell ref="A36:B36"/>
    <mergeCell ref="A37:B37"/>
    <mergeCell ref="A38:B38"/>
    <mergeCell ref="A39:B39"/>
    <mergeCell ref="A40:B40"/>
    <mergeCell ref="A31:B31"/>
    <mergeCell ref="A32:B32"/>
    <mergeCell ref="A33:B33"/>
    <mergeCell ref="A34:B34"/>
    <mergeCell ref="A35:B35"/>
    <mergeCell ref="A26:B26"/>
    <mergeCell ref="A27:B27"/>
    <mergeCell ref="A28:B28"/>
    <mergeCell ref="A29:B29"/>
    <mergeCell ref="A30:B30"/>
    <mergeCell ref="A21:B21"/>
    <mergeCell ref="A22:B22"/>
    <mergeCell ref="A23:B23"/>
    <mergeCell ref="A24:B24"/>
    <mergeCell ref="A25:B25"/>
    <mergeCell ref="A14:B14"/>
    <mergeCell ref="A15:B15"/>
    <mergeCell ref="A16:B16"/>
    <mergeCell ref="A17:B17"/>
    <mergeCell ref="A18:B18"/>
    <mergeCell ref="A9:B9"/>
    <mergeCell ref="A10:B10"/>
    <mergeCell ref="A11:B11"/>
    <mergeCell ref="A12:B12"/>
    <mergeCell ref="A13:B13"/>
    <mergeCell ref="A4:B4"/>
    <mergeCell ref="A5:B5"/>
    <mergeCell ref="A6:B6"/>
    <mergeCell ref="A7:B7"/>
    <mergeCell ref="A8:B8"/>
    <mergeCell ref="A1:Q1"/>
    <mergeCell ref="A2:B2"/>
    <mergeCell ref="P2:Q2"/>
    <mergeCell ref="C3:E3"/>
    <mergeCell ref="F3:I3"/>
    <mergeCell ref="J3:M3"/>
    <mergeCell ref="N3:O3"/>
    <mergeCell ref="P3:Q3"/>
  </mergeCells>
  <pageMargins left="0.7" right="0.7" top="0.75" bottom="0.75" header="0.3" footer="0.3"/>
  <pageSetup orientation="portrait" horizontalDpi="72" verticalDpi="72"/>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E1FB80D-3E28-4033-874C-D6CCFDB8B9A8}">
  <sheetPr codeName="Feuil16"/>
  <dimension ref="A1:AG34"/>
  <sheetViews>
    <sheetView zoomScale="175" zoomScaleNormal="175" workbookViewId="0">
      <selection activeCell="A24" sqref="A24"/>
    </sheetView>
  </sheetViews>
  <sheetFormatPr baseColWidth="10" defaultColWidth="9.08984375" defaultRowHeight="12.5"/>
  <cols>
    <col min="1" max="1" width="24" customWidth="1"/>
    <col min="2" max="17" width="3.6328125" customWidth="1"/>
    <col min="18" max="18" width="3.7265625" customWidth="1"/>
    <col min="19" max="25" width="3.6328125" customWidth="1"/>
    <col min="26" max="33" width="3.36328125" customWidth="1"/>
  </cols>
  <sheetData>
    <row r="1" spans="1:33" ht="18.649999999999999" customHeight="1">
      <c r="A1" s="2047" t="s">
        <v>406</v>
      </c>
      <c r="B1" s="2047" t="s">
        <v>0</v>
      </c>
      <c r="C1" s="2047" t="s">
        <v>0</v>
      </c>
      <c r="D1" s="2047" t="s">
        <v>0</v>
      </c>
      <c r="E1" s="2047" t="s">
        <v>0</v>
      </c>
      <c r="F1" s="2047" t="s">
        <v>0</v>
      </c>
      <c r="G1" s="2047" t="s">
        <v>0</v>
      </c>
      <c r="H1" s="2047" t="s">
        <v>0</v>
      </c>
      <c r="I1" s="2047" t="s">
        <v>0</v>
      </c>
      <c r="J1" s="2047" t="s">
        <v>0</v>
      </c>
      <c r="K1" s="2047" t="s">
        <v>0</v>
      </c>
      <c r="L1" s="2047" t="s">
        <v>0</v>
      </c>
      <c r="M1" s="2047" t="s">
        <v>0</v>
      </c>
      <c r="N1" s="2047" t="s">
        <v>0</v>
      </c>
      <c r="O1" s="2047" t="s">
        <v>0</v>
      </c>
      <c r="P1" s="2047" t="s">
        <v>0</v>
      </c>
      <c r="Q1" s="2047" t="s">
        <v>0</v>
      </c>
      <c r="R1" s="2047" t="s">
        <v>0</v>
      </c>
      <c r="S1" s="2047" t="s">
        <v>0</v>
      </c>
      <c r="T1" s="736"/>
      <c r="U1" s="736"/>
      <c r="V1" s="736"/>
      <c r="W1" s="736"/>
      <c r="X1" s="736"/>
      <c r="Y1" s="736"/>
      <c r="Z1" s="736"/>
      <c r="AA1" s="736"/>
      <c r="AB1" s="736"/>
      <c r="AC1" s="736"/>
      <c r="AD1" s="736"/>
      <c r="AE1" s="736"/>
      <c r="AF1" s="736"/>
      <c r="AG1" s="736"/>
    </row>
    <row r="2" spans="1:33" ht="10.5" customHeight="1" thickBot="1">
      <c r="A2" s="2048" t="s">
        <v>845</v>
      </c>
      <c r="B2" s="2049" t="s">
        <v>0</v>
      </c>
      <c r="C2" s="2049" t="s">
        <v>0</v>
      </c>
      <c r="D2" s="2049" t="s">
        <v>0</v>
      </c>
      <c r="E2" s="2049" t="s">
        <v>0</v>
      </c>
      <c r="F2" s="2049" t="s">
        <v>0</v>
      </c>
      <c r="G2" s="2049" t="s">
        <v>0</v>
      </c>
      <c r="H2" s="737"/>
      <c r="I2" s="737"/>
      <c r="J2" s="737"/>
      <c r="K2" s="738"/>
      <c r="L2" s="738"/>
      <c r="M2" s="738"/>
      <c r="N2" s="738"/>
      <c r="O2" s="738"/>
      <c r="P2" s="738"/>
      <c r="Q2" s="738"/>
      <c r="R2" s="738"/>
      <c r="S2" s="739"/>
      <c r="T2" s="249"/>
      <c r="U2" s="249"/>
      <c r="V2" s="249"/>
      <c r="W2" s="249"/>
      <c r="X2" s="249"/>
      <c r="Y2" s="249"/>
      <c r="Z2" s="249"/>
      <c r="AA2" s="249"/>
      <c r="AB2" s="249"/>
      <c r="AC2" s="249"/>
      <c r="AD2" s="249"/>
      <c r="AE2" s="249"/>
      <c r="AF2" s="249"/>
      <c r="AG2" s="249"/>
    </row>
    <row r="3" spans="1:33" ht="21.65" customHeight="1" thickBot="1">
      <c r="A3" s="740"/>
      <c r="B3" s="2050">
        <v>2026</v>
      </c>
      <c r="C3" s="2051" t="s">
        <v>0</v>
      </c>
      <c r="D3" s="2051" t="s">
        <v>0</v>
      </c>
      <c r="E3" s="2051" t="s">
        <v>0</v>
      </c>
      <c r="F3" s="2051" t="s">
        <v>0</v>
      </c>
      <c r="G3" s="2051" t="s">
        <v>0</v>
      </c>
      <c r="H3" s="2051" t="s">
        <v>0</v>
      </c>
      <c r="I3" s="2051" t="s">
        <v>0</v>
      </c>
      <c r="J3" s="2051" t="s">
        <v>0</v>
      </c>
      <c r="K3" s="2051" t="s">
        <v>0</v>
      </c>
      <c r="L3" s="2051" t="s">
        <v>0</v>
      </c>
      <c r="M3" s="2051" t="s">
        <v>0</v>
      </c>
      <c r="N3" s="2052" t="s">
        <v>0</v>
      </c>
      <c r="O3" s="2050">
        <v>2025</v>
      </c>
      <c r="P3" s="2051" t="s">
        <v>0</v>
      </c>
      <c r="Q3" s="2051" t="s">
        <v>0</v>
      </c>
      <c r="R3" s="2051" t="s">
        <v>0</v>
      </c>
      <c r="S3" s="2051" t="s">
        <v>0</v>
      </c>
      <c r="T3" s="2051" t="s">
        <v>0</v>
      </c>
      <c r="U3" s="2051" t="s">
        <v>0</v>
      </c>
      <c r="V3" s="2051" t="s">
        <v>0</v>
      </c>
      <c r="W3" s="2051" t="s">
        <v>0</v>
      </c>
      <c r="X3" s="2051" t="s">
        <v>0</v>
      </c>
      <c r="Y3" s="2051" t="s">
        <v>0</v>
      </c>
      <c r="Z3" s="2051" t="s">
        <v>0</v>
      </c>
      <c r="AA3" s="2052" t="s">
        <v>0</v>
      </c>
      <c r="AB3" s="2050">
        <v>2024</v>
      </c>
      <c r="AC3" s="2052" t="s">
        <v>0</v>
      </c>
      <c r="AD3" s="2050" t="s">
        <v>407</v>
      </c>
      <c r="AE3" s="2052" t="s">
        <v>0</v>
      </c>
      <c r="AF3" s="2050" t="s">
        <v>408</v>
      </c>
      <c r="AG3" s="2052" t="s">
        <v>0</v>
      </c>
    </row>
    <row r="4" spans="1:33" ht="9.75" customHeight="1" thickBot="1">
      <c r="A4" s="740"/>
      <c r="B4" s="2053" t="s">
        <v>409</v>
      </c>
      <c r="C4" s="2054" t="s">
        <v>0</v>
      </c>
      <c r="D4" s="2054" t="s">
        <v>0</v>
      </c>
      <c r="E4" s="2055" t="s">
        <v>0</v>
      </c>
      <c r="F4" s="2053" t="s">
        <v>410</v>
      </c>
      <c r="G4" s="2054" t="s">
        <v>0</v>
      </c>
      <c r="H4" s="2054" t="s">
        <v>0</v>
      </c>
      <c r="I4" s="2054" t="s">
        <v>0</v>
      </c>
      <c r="J4" s="2055" t="s">
        <v>0</v>
      </c>
      <c r="K4" s="2053" t="s">
        <v>411</v>
      </c>
      <c r="L4" s="2054" t="s">
        <v>0</v>
      </c>
      <c r="M4" s="2054" t="s">
        <v>0</v>
      </c>
      <c r="N4" s="2055" t="s">
        <v>0</v>
      </c>
      <c r="O4" s="2053" t="s">
        <v>412</v>
      </c>
      <c r="P4" s="2054" t="s">
        <v>0</v>
      </c>
      <c r="Q4" s="2054" t="s">
        <v>0</v>
      </c>
      <c r="R4" s="2055" t="s">
        <v>0</v>
      </c>
      <c r="S4" s="2053" t="s">
        <v>409</v>
      </c>
      <c r="T4" s="2054" t="s">
        <v>0</v>
      </c>
      <c r="U4" s="2054" t="s">
        <v>0</v>
      </c>
      <c r="V4" s="2055" t="s">
        <v>0</v>
      </c>
      <c r="W4" s="2053" t="s">
        <v>410</v>
      </c>
      <c r="X4" s="2054" t="s">
        <v>0</v>
      </c>
      <c r="Y4" s="2054" t="s">
        <v>0</v>
      </c>
      <c r="Z4" s="2055" t="s">
        <v>0</v>
      </c>
      <c r="AA4" s="741" t="s">
        <v>411</v>
      </c>
      <c r="AB4" s="741" t="s">
        <v>412</v>
      </c>
      <c r="AC4" s="741" t="s">
        <v>409</v>
      </c>
      <c r="AD4" s="742">
        <v>2026</v>
      </c>
      <c r="AE4" s="743">
        <v>2025</v>
      </c>
      <c r="AF4" s="742">
        <v>2025</v>
      </c>
      <c r="AG4" s="743">
        <v>2024</v>
      </c>
    </row>
    <row r="5" spans="1:33" ht="10.5" customHeight="1" thickBot="1">
      <c r="A5" s="744"/>
      <c r="B5" s="745" t="s">
        <v>413</v>
      </c>
      <c r="C5" s="746" t="s">
        <v>414</v>
      </c>
      <c r="D5" s="746" t="s">
        <v>415</v>
      </c>
      <c r="E5" s="747" t="s">
        <v>772</v>
      </c>
      <c r="F5" s="745" t="s">
        <v>413</v>
      </c>
      <c r="G5" s="746" t="s">
        <v>414</v>
      </c>
      <c r="H5" s="746" t="s">
        <v>416</v>
      </c>
      <c r="I5" s="746" t="s">
        <v>415</v>
      </c>
      <c r="J5" s="747" t="s">
        <v>772</v>
      </c>
      <c r="K5" s="745" t="s">
        <v>413</v>
      </c>
      <c r="L5" s="746" t="s">
        <v>414</v>
      </c>
      <c r="M5" s="746" t="s">
        <v>415</v>
      </c>
      <c r="N5" s="747" t="s">
        <v>772</v>
      </c>
      <c r="O5" s="745" t="s">
        <v>413</v>
      </c>
      <c r="P5" s="746" t="s">
        <v>414</v>
      </c>
      <c r="Q5" s="746" t="s">
        <v>415</v>
      </c>
      <c r="R5" s="747" t="s">
        <v>772</v>
      </c>
      <c r="S5" s="745" t="s">
        <v>413</v>
      </c>
      <c r="T5" s="746" t="s">
        <v>414</v>
      </c>
      <c r="U5" s="746" t="s">
        <v>415</v>
      </c>
      <c r="V5" s="747" t="s">
        <v>772</v>
      </c>
      <c r="W5" s="745" t="s">
        <v>413</v>
      </c>
      <c r="X5" s="746" t="s">
        <v>414</v>
      </c>
      <c r="Y5" s="746" t="s">
        <v>415</v>
      </c>
      <c r="Z5" s="747" t="s">
        <v>772</v>
      </c>
      <c r="AA5" s="748" t="s">
        <v>415</v>
      </c>
      <c r="AB5" s="748" t="s">
        <v>415</v>
      </c>
      <c r="AC5" s="748" t="s">
        <v>415</v>
      </c>
      <c r="AD5" s="749" t="s">
        <v>772</v>
      </c>
      <c r="AE5" s="747" t="s">
        <v>772</v>
      </c>
      <c r="AF5" s="749" t="s">
        <v>772</v>
      </c>
      <c r="AG5" s="747" t="s">
        <v>772</v>
      </c>
    </row>
    <row r="6" spans="1:33" ht="8.5" customHeight="1">
      <c r="A6" s="750" t="s">
        <v>417</v>
      </c>
      <c r="B6" s="751"/>
      <c r="C6" s="752"/>
      <c r="D6" s="752"/>
      <c r="E6" s="753"/>
      <c r="F6" s="751"/>
      <c r="G6" s="752"/>
      <c r="H6" s="752"/>
      <c r="I6" s="752"/>
      <c r="J6" s="753"/>
      <c r="K6" s="751"/>
      <c r="L6" s="752"/>
      <c r="M6" s="752"/>
      <c r="N6" s="753"/>
      <c r="O6" s="754"/>
      <c r="P6" s="755"/>
      <c r="Q6" s="755"/>
      <c r="R6" s="756"/>
      <c r="S6" s="754"/>
      <c r="T6" s="755"/>
      <c r="U6" s="755"/>
      <c r="V6" s="756"/>
      <c r="W6" s="754"/>
      <c r="X6" s="755"/>
      <c r="Y6" s="755"/>
      <c r="Z6" s="756"/>
      <c r="AA6" s="757"/>
      <c r="AB6" s="757"/>
      <c r="AC6" s="757"/>
      <c r="AD6" s="754"/>
      <c r="AE6" s="758"/>
      <c r="AF6" s="754"/>
      <c r="AG6" s="758"/>
    </row>
    <row r="7" spans="1:33" ht="27.75" customHeight="1">
      <c r="A7" s="759" t="s">
        <v>970</v>
      </c>
      <c r="B7" s="760">
        <v>0</v>
      </c>
      <c r="C7" s="761">
        <v>0</v>
      </c>
      <c r="D7" s="761">
        <v>0</v>
      </c>
      <c r="E7" s="762">
        <v>0</v>
      </c>
      <c r="F7" s="760">
        <v>0</v>
      </c>
      <c r="G7" s="761">
        <v>0</v>
      </c>
      <c r="H7" s="761">
        <v>0</v>
      </c>
      <c r="I7" s="761">
        <v>0</v>
      </c>
      <c r="J7" s="762">
        <v>0</v>
      </c>
      <c r="K7" s="760">
        <v>0</v>
      </c>
      <c r="L7" s="761">
        <v>0</v>
      </c>
      <c r="M7" s="761">
        <v>0</v>
      </c>
      <c r="N7" s="762">
        <v>0</v>
      </c>
      <c r="O7" s="763">
        <v>0</v>
      </c>
      <c r="P7" s="764">
        <v>0</v>
      </c>
      <c r="Q7" s="764">
        <v>0</v>
      </c>
      <c r="R7" s="765">
        <v>0</v>
      </c>
      <c r="S7" s="763">
        <v>0</v>
      </c>
      <c r="T7" s="764">
        <v>0</v>
      </c>
      <c r="U7" s="764">
        <v>0</v>
      </c>
      <c r="V7" s="765">
        <v>0</v>
      </c>
      <c r="W7" s="763">
        <v>0</v>
      </c>
      <c r="X7" s="764">
        <v>0</v>
      </c>
      <c r="Y7" s="764">
        <v>0</v>
      </c>
      <c r="Z7" s="765">
        <v>0</v>
      </c>
      <c r="AA7" s="766">
        <v>-28</v>
      </c>
      <c r="AB7" s="766">
        <v>-9</v>
      </c>
      <c r="AC7" s="766">
        <v>-5</v>
      </c>
      <c r="AD7" s="763">
        <v>0</v>
      </c>
      <c r="AE7" s="767">
        <v>-28</v>
      </c>
      <c r="AF7" s="768">
        <v>-28</v>
      </c>
      <c r="AG7" s="765">
        <v>-14</v>
      </c>
    </row>
    <row r="8" spans="1:33" ht="8.25" customHeight="1">
      <c r="A8" s="769"/>
      <c r="B8" s="770">
        <v>0</v>
      </c>
      <c r="C8" s="771">
        <v>0</v>
      </c>
      <c r="D8" s="771">
        <v>0</v>
      </c>
      <c r="E8" s="772">
        <v>0</v>
      </c>
      <c r="F8" s="770">
        <v>0</v>
      </c>
      <c r="G8" s="771">
        <v>0</v>
      </c>
      <c r="H8" s="771">
        <v>0</v>
      </c>
      <c r="I8" s="771">
        <v>0</v>
      </c>
      <c r="J8" s="772">
        <v>0</v>
      </c>
      <c r="K8" s="770">
        <v>0</v>
      </c>
      <c r="L8" s="771">
        <v>0</v>
      </c>
      <c r="M8" s="771">
        <v>0</v>
      </c>
      <c r="N8" s="772">
        <v>0</v>
      </c>
      <c r="O8" s="773">
        <v>0</v>
      </c>
      <c r="P8" s="774">
        <v>0</v>
      </c>
      <c r="Q8" s="774">
        <v>0</v>
      </c>
      <c r="R8" s="775">
        <v>0</v>
      </c>
      <c r="S8" s="773">
        <v>0</v>
      </c>
      <c r="T8" s="774">
        <v>0</v>
      </c>
      <c r="U8" s="774">
        <v>0</v>
      </c>
      <c r="V8" s="775">
        <v>0</v>
      </c>
      <c r="W8" s="773">
        <v>0</v>
      </c>
      <c r="X8" s="774">
        <v>0</v>
      </c>
      <c r="Y8" s="774">
        <v>0</v>
      </c>
      <c r="Z8" s="775">
        <v>0</v>
      </c>
      <c r="AA8" s="776">
        <v>-28</v>
      </c>
      <c r="AB8" s="776">
        <v>-9</v>
      </c>
      <c r="AC8" s="776">
        <v>-5</v>
      </c>
      <c r="AD8" s="773">
        <v>0</v>
      </c>
      <c r="AE8" s="775">
        <v>-28</v>
      </c>
      <c r="AF8" s="773">
        <v>-28</v>
      </c>
      <c r="AG8" s="775">
        <v>-14</v>
      </c>
    </row>
    <row r="9" spans="1:33" ht="8.25" customHeight="1">
      <c r="A9" s="777" t="s">
        <v>418</v>
      </c>
      <c r="B9" s="778"/>
      <c r="C9" s="779"/>
      <c r="D9" s="779"/>
      <c r="E9" s="780"/>
      <c r="F9" s="778"/>
      <c r="G9" s="779"/>
      <c r="H9" s="779"/>
      <c r="I9" s="779"/>
      <c r="J9" s="780"/>
      <c r="K9" s="778"/>
      <c r="L9" s="779"/>
      <c r="M9" s="779"/>
      <c r="N9" s="780"/>
      <c r="O9" s="781"/>
      <c r="P9" s="782"/>
      <c r="Q9" s="782"/>
      <c r="R9" s="783"/>
      <c r="S9" s="781"/>
      <c r="T9" s="782"/>
      <c r="U9" s="782"/>
      <c r="V9" s="783"/>
      <c r="W9" s="781"/>
      <c r="X9" s="782"/>
      <c r="Y9" s="782"/>
      <c r="Z9" s="783"/>
      <c r="AA9" s="784"/>
      <c r="AB9" s="784"/>
      <c r="AC9" s="784"/>
      <c r="AD9" s="781"/>
      <c r="AE9" s="785"/>
      <c r="AF9" s="786"/>
      <c r="AG9" s="783"/>
    </row>
    <row r="10" spans="1:33" ht="15.75" customHeight="1">
      <c r="A10" s="787" t="s">
        <v>971</v>
      </c>
      <c r="B10" s="788">
        <v>0</v>
      </c>
      <c r="C10" s="789">
        <v>0</v>
      </c>
      <c r="D10" s="789">
        <v>0</v>
      </c>
      <c r="E10" s="790">
        <v>0</v>
      </c>
      <c r="F10" s="788">
        <v>0</v>
      </c>
      <c r="G10" s="789">
        <v>0</v>
      </c>
      <c r="H10" s="789">
        <v>0</v>
      </c>
      <c r="I10" s="789">
        <v>0</v>
      </c>
      <c r="J10" s="790">
        <v>0</v>
      </c>
      <c r="K10" s="788">
        <v>0</v>
      </c>
      <c r="L10" s="789">
        <v>0</v>
      </c>
      <c r="M10" s="789">
        <v>0</v>
      </c>
      <c r="N10" s="790">
        <v>0</v>
      </c>
      <c r="O10" s="791">
        <v>0</v>
      </c>
      <c r="P10" s="792">
        <v>0</v>
      </c>
      <c r="Q10" s="792">
        <v>0</v>
      </c>
      <c r="R10" s="793">
        <v>0</v>
      </c>
      <c r="S10" s="791">
        <v>0</v>
      </c>
      <c r="T10" s="792">
        <v>0</v>
      </c>
      <c r="U10" s="792">
        <v>0</v>
      </c>
      <c r="V10" s="793">
        <v>0</v>
      </c>
      <c r="W10" s="791">
        <v>0</v>
      </c>
      <c r="X10" s="792">
        <v>0</v>
      </c>
      <c r="Y10" s="792">
        <v>0</v>
      </c>
      <c r="Z10" s="793">
        <v>0</v>
      </c>
      <c r="AA10" s="794">
        <v>4</v>
      </c>
      <c r="AB10" s="794">
        <v>54</v>
      </c>
      <c r="AC10" s="794">
        <v>120</v>
      </c>
      <c r="AD10" s="791">
        <v>0</v>
      </c>
      <c r="AE10" s="795">
        <v>4</v>
      </c>
      <c r="AF10" s="796">
        <v>4</v>
      </c>
      <c r="AG10" s="793">
        <v>174</v>
      </c>
    </row>
    <row r="11" spans="1:33" ht="15.75" customHeight="1">
      <c r="A11" s="759" t="s">
        <v>972</v>
      </c>
      <c r="B11" s="760">
        <v>0</v>
      </c>
      <c r="C11" s="761">
        <v>0</v>
      </c>
      <c r="D11" s="761">
        <v>0</v>
      </c>
      <c r="E11" s="762">
        <v>0</v>
      </c>
      <c r="F11" s="760">
        <v>0</v>
      </c>
      <c r="G11" s="761">
        <v>0</v>
      </c>
      <c r="H11" s="761">
        <v>0</v>
      </c>
      <c r="I11" s="761">
        <v>0</v>
      </c>
      <c r="J11" s="762">
        <v>0</v>
      </c>
      <c r="K11" s="760">
        <v>0</v>
      </c>
      <c r="L11" s="761">
        <v>0</v>
      </c>
      <c r="M11" s="761">
        <v>0</v>
      </c>
      <c r="N11" s="762">
        <v>0</v>
      </c>
      <c r="O11" s="763">
        <v>0</v>
      </c>
      <c r="P11" s="764">
        <v>0</v>
      </c>
      <c r="Q11" s="764">
        <v>0</v>
      </c>
      <c r="R11" s="765">
        <v>0</v>
      </c>
      <c r="S11" s="763">
        <v>0</v>
      </c>
      <c r="T11" s="764">
        <v>0</v>
      </c>
      <c r="U11" s="764">
        <v>0</v>
      </c>
      <c r="V11" s="765">
        <v>0</v>
      </c>
      <c r="W11" s="763">
        <v>0</v>
      </c>
      <c r="X11" s="764">
        <v>0</v>
      </c>
      <c r="Y11" s="764">
        <v>0</v>
      </c>
      <c r="Z11" s="765">
        <v>0</v>
      </c>
      <c r="AA11" s="766">
        <v>-23</v>
      </c>
      <c r="AB11" s="766">
        <v>4</v>
      </c>
      <c r="AC11" s="766">
        <v>-7</v>
      </c>
      <c r="AD11" s="763">
        <v>0</v>
      </c>
      <c r="AE11" s="767">
        <v>-23</v>
      </c>
      <c r="AF11" s="768">
        <v>-23</v>
      </c>
      <c r="AG11" s="765">
        <v>-3</v>
      </c>
    </row>
    <row r="12" spans="1:33" ht="8.25" customHeight="1">
      <c r="A12" s="769"/>
      <c r="B12" s="770">
        <v>0</v>
      </c>
      <c r="C12" s="771">
        <v>0</v>
      </c>
      <c r="D12" s="771">
        <v>0</v>
      </c>
      <c r="E12" s="772">
        <v>0</v>
      </c>
      <c r="F12" s="770">
        <v>0</v>
      </c>
      <c r="G12" s="771">
        <v>0</v>
      </c>
      <c r="H12" s="771">
        <v>0</v>
      </c>
      <c r="I12" s="771">
        <v>0</v>
      </c>
      <c r="J12" s="772">
        <v>0</v>
      </c>
      <c r="K12" s="770">
        <v>0</v>
      </c>
      <c r="L12" s="771">
        <v>0</v>
      </c>
      <c r="M12" s="771">
        <v>0</v>
      </c>
      <c r="N12" s="772">
        <v>0</v>
      </c>
      <c r="O12" s="773">
        <v>0</v>
      </c>
      <c r="P12" s="774">
        <v>0</v>
      </c>
      <c r="Q12" s="774">
        <v>0</v>
      </c>
      <c r="R12" s="775">
        <v>0</v>
      </c>
      <c r="S12" s="773">
        <v>0</v>
      </c>
      <c r="T12" s="774">
        <v>0</v>
      </c>
      <c r="U12" s="774">
        <v>0</v>
      </c>
      <c r="V12" s="775">
        <v>0</v>
      </c>
      <c r="W12" s="773">
        <v>0</v>
      </c>
      <c r="X12" s="774">
        <v>0</v>
      </c>
      <c r="Y12" s="774">
        <v>0</v>
      </c>
      <c r="Z12" s="775">
        <v>0</v>
      </c>
      <c r="AA12" s="776">
        <v>-19</v>
      </c>
      <c r="AB12" s="776">
        <v>58</v>
      </c>
      <c r="AC12" s="776">
        <v>113</v>
      </c>
      <c r="AD12" s="773">
        <v>0</v>
      </c>
      <c r="AE12" s="775">
        <v>-19</v>
      </c>
      <c r="AF12" s="773">
        <v>-19</v>
      </c>
      <c r="AG12" s="775">
        <v>171</v>
      </c>
    </row>
    <row r="13" spans="1:33" ht="8.25" customHeight="1">
      <c r="A13" s="797" t="s">
        <v>419</v>
      </c>
      <c r="B13" s="798">
        <v>0</v>
      </c>
      <c r="C13" s="799">
        <v>0</v>
      </c>
      <c r="D13" s="799">
        <v>0</v>
      </c>
      <c r="E13" s="772">
        <v>0</v>
      </c>
      <c r="F13" s="798">
        <v>0</v>
      </c>
      <c r="G13" s="799">
        <v>0</v>
      </c>
      <c r="H13" s="799">
        <v>0</v>
      </c>
      <c r="I13" s="799">
        <v>0</v>
      </c>
      <c r="J13" s="772">
        <v>0</v>
      </c>
      <c r="K13" s="798">
        <v>0</v>
      </c>
      <c r="L13" s="799">
        <v>0</v>
      </c>
      <c r="M13" s="799">
        <v>0</v>
      </c>
      <c r="N13" s="772">
        <v>0</v>
      </c>
      <c r="O13" s="773">
        <v>0</v>
      </c>
      <c r="P13" s="774">
        <v>0</v>
      </c>
      <c r="Q13" s="774">
        <v>0</v>
      </c>
      <c r="R13" s="775">
        <v>0</v>
      </c>
      <c r="S13" s="773">
        <v>0</v>
      </c>
      <c r="T13" s="774">
        <v>0</v>
      </c>
      <c r="U13" s="774">
        <v>0</v>
      </c>
      <c r="V13" s="775">
        <v>0</v>
      </c>
      <c r="W13" s="773">
        <v>0</v>
      </c>
      <c r="X13" s="774">
        <v>0</v>
      </c>
      <c r="Y13" s="774">
        <v>0</v>
      </c>
      <c r="Z13" s="775">
        <v>0</v>
      </c>
      <c r="AA13" s="776">
        <v>-47</v>
      </c>
      <c r="AB13" s="776">
        <v>49</v>
      </c>
      <c r="AC13" s="776">
        <v>108</v>
      </c>
      <c r="AD13" s="773">
        <v>0</v>
      </c>
      <c r="AE13" s="775">
        <v>-47</v>
      </c>
      <c r="AF13" s="773">
        <v>-47</v>
      </c>
      <c r="AG13" s="775">
        <v>157</v>
      </c>
    </row>
    <row r="14" spans="1:33" ht="8.25" customHeight="1">
      <c r="A14" s="777" t="s">
        <v>420</v>
      </c>
      <c r="B14" s="778"/>
      <c r="C14" s="779"/>
      <c r="D14" s="779"/>
      <c r="E14" s="780"/>
      <c r="F14" s="778"/>
      <c r="G14" s="779"/>
      <c r="H14" s="779"/>
      <c r="I14" s="779"/>
      <c r="J14" s="780"/>
      <c r="K14" s="778"/>
      <c r="L14" s="779"/>
      <c r="M14" s="779"/>
      <c r="N14" s="780"/>
      <c r="O14" s="781"/>
      <c r="P14" s="782"/>
      <c r="Q14" s="782"/>
      <c r="R14" s="783"/>
      <c r="S14" s="781"/>
      <c r="T14" s="782"/>
      <c r="U14" s="782"/>
      <c r="V14" s="783"/>
      <c r="W14" s="781"/>
      <c r="X14" s="782"/>
      <c r="Y14" s="782"/>
      <c r="Z14" s="783"/>
      <c r="AA14" s="784"/>
      <c r="AB14" s="784"/>
      <c r="AC14" s="784"/>
      <c r="AD14" s="781"/>
      <c r="AE14" s="785"/>
      <c r="AF14" s="786"/>
      <c r="AG14" s="783"/>
    </row>
    <row r="15" spans="1:33" ht="8.25" customHeight="1">
      <c r="A15" s="787" t="s">
        <v>421</v>
      </c>
      <c r="B15" s="788">
        <v>0</v>
      </c>
      <c r="C15" s="800">
        <v>0</v>
      </c>
      <c r="D15" s="800">
        <v>51</v>
      </c>
      <c r="E15" s="801">
        <v>51</v>
      </c>
      <c r="F15" s="802">
        <v>0</v>
      </c>
      <c r="G15" s="800">
        <v>0</v>
      </c>
      <c r="H15" s="800">
        <v>0</v>
      </c>
      <c r="I15" s="800">
        <v>64</v>
      </c>
      <c r="J15" s="801">
        <v>64</v>
      </c>
      <c r="K15" s="802">
        <v>0</v>
      </c>
      <c r="L15" s="800">
        <v>0</v>
      </c>
      <c r="M15" s="800">
        <v>67</v>
      </c>
      <c r="N15" s="801">
        <v>67</v>
      </c>
      <c r="O15" s="791">
        <v>0</v>
      </c>
      <c r="P15" s="792">
        <v>0</v>
      </c>
      <c r="Q15" s="792">
        <v>114</v>
      </c>
      <c r="R15" s="793">
        <v>114</v>
      </c>
      <c r="S15" s="791">
        <v>0</v>
      </c>
      <c r="T15" s="792">
        <v>0</v>
      </c>
      <c r="U15" s="792">
        <v>94</v>
      </c>
      <c r="V15" s="793">
        <v>94</v>
      </c>
      <c r="W15" s="791">
        <v>1</v>
      </c>
      <c r="X15" s="792">
        <v>3</v>
      </c>
      <c r="Y15" s="792">
        <v>114</v>
      </c>
      <c r="Z15" s="793">
        <v>118</v>
      </c>
      <c r="AA15" s="794">
        <v>26</v>
      </c>
      <c r="AB15" s="794">
        <v>11</v>
      </c>
      <c r="AC15" s="794">
        <v>7</v>
      </c>
      <c r="AD15" s="791">
        <v>182</v>
      </c>
      <c r="AE15" s="795">
        <v>238</v>
      </c>
      <c r="AF15" s="796">
        <v>352</v>
      </c>
      <c r="AG15" s="793">
        <v>18</v>
      </c>
    </row>
    <row r="16" spans="1:33" ht="27.75" customHeight="1">
      <c r="A16" s="759" t="s">
        <v>973</v>
      </c>
      <c r="B16" s="803">
        <v>21</v>
      </c>
      <c r="C16" s="804">
        <v>4</v>
      </c>
      <c r="D16" s="804">
        <v>0</v>
      </c>
      <c r="E16" s="805">
        <v>25</v>
      </c>
      <c r="F16" s="803">
        <v>20</v>
      </c>
      <c r="G16" s="804">
        <v>4</v>
      </c>
      <c r="H16" s="804">
        <v>0</v>
      </c>
      <c r="I16" s="804">
        <v>0</v>
      </c>
      <c r="J16" s="805">
        <v>24</v>
      </c>
      <c r="K16" s="803">
        <v>21</v>
      </c>
      <c r="L16" s="804">
        <v>3</v>
      </c>
      <c r="M16" s="804">
        <v>0</v>
      </c>
      <c r="N16" s="805">
        <v>24</v>
      </c>
      <c r="O16" s="763">
        <v>21</v>
      </c>
      <c r="P16" s="764">
        <v>3</v>
      </c>
      <c r="Q16" s="764">
        <v>0</v>
      </c>
      <c r="R16" s="765">
        <v>24</v>
      </c>
      <c r="S16" s="763">
        <v>23</v>
      </c>
      <c r="T16" s="764">
        <v>2</v>
      </c>
      <c r="U16" s="764">
        <v>0</v>
      </c>
      <c r="V16" s="765">
        <v>25</v>
      </c>
      <c r="W16" s="763">
        <v>23</v>
      </c>
      <c r="X16" s="764">
        <v>1</v>
      </c>
      <c r="Y16" s="764">
        <v>0</v>
      </c>
      <c r="Z16" s="765">
        <v>24</v>
      </c>
      <c r="AA16" s="766">
        <v>0</v>
      </c>
      <c r="AB16" s="766">
        <v>0</v>
      </c>
      <c r="AC16" s="766">
        <v>0</v>
      </c>
      <c r="AD16" s="763">
        <v>73</v>
      </c>
      <c r="AE16" s="767">
        <v>49</v>
      </c>
      <c r="AF16" s="768">
        <v>73</v>
      </c>
      <c r="AG16" s="765">
        <v>0</v>
      </c>
    </row>
    <row r="17" spans="1:33" ht="8.25" customHeight="1">
      <c r="A17" s="769"/>
      <c r="B17" s="770">
        <v>21</v>
      </c>
      <c r="C17" s="771">
        <v>4</v>
      </c>
      <c r="D17" s="771">
        <v>51</v>
      </c>
      <c r="E17" s="772">
        <v>76</v>
      </c>
      <c r="F17" s="770">
        <v>20</v>
      </c>
      <c r="G17" s="771">
        <v>4</v>
      </c>
      <c r="H17" s="771">
        <v>0</v>
      </c>
      <c r="I17" s="771">
        <v>64</v>
      </c>
      <c r="J17" s="772">
        <v>88</v>
      </c>
      <c r="K17" s="770">
        <v>21</v>
      </c>
      <c r="L17" s="771">
        <v>3</v>
      </c>
      <c r="M17" s="771">
        <v>67</v>
      </c>
      <c r="N17" s="772">
        <v>91</v>
      </c>
      <c r="O17" s="773">
        <v>21</v>
      </c>
      <c r="P17" s="774">
        <v>3</v>
      </c>
      <c r="Q17" s="774">
        <v>114</v>
      </c>
      <c r="R17" s="775">
        <v>138</v>
      </c>
      <c r="S17" s="773">
        <v>23</v>
      </c>
      <c r="T17" s="774">
        <v>2</v>
      </c>
      <c r="U17" s="774">
        <v>94</v>
      </c>
      <c r="V17" s="775">
        <v>119</v>
      </c>
      <c r="W17" s="773">
        <v>24</v>
      </c>
      <c r="X17" s="774">
        <v>4</v>
      </c>
      <c r="Y17" s="774">
        <v>114</v>
      </c>
      <c r="Z17" s="775">
        <v>142</v>
      </c>
      <c r="AA17" s="776">
        <v>26</v>
      </c>
      <c r="AB17" s="776">
        <v>11</v>
      </c>
      <c r="AC17" s="776">
        <v>7</v>
      </c>
      <c r="AD17" s="773">
        <v>255</v>
      </c>
      <c r="AE17" s="775">
        <v>287</v>
      </c>
      <c r="AF17" s="773">
        <v>425</v>
      </c>
      <c r="AG17" s="775">
        <v>18</v>
      </c>
    </row>
    <row r="18" spans="1:33" ht="16.5" customHeight="1">
      <c r="A18" s="806" t="s">
        <v>422</v>
      </c>
      <c r="B18" s="807">
        <v>-21</v>
      </c>
      <c r="C18" s="808">
        <v>-4</v>
      </c>
      <c r="D18" s="808">
        <v>-51</v>
      </c>
      <c r="E18" s="809">
        <v>-76</v>
      </c>
      <c r="F18" s="798">
        <v>-20</v>
      </c>
      <c r="G18" s="799">
        <v>-4</v>
      </c>
      <c r="H18" s="799">
        <v>0</v>
      </c>
      <c r="I18" s="799">
        <v>-64</v>
      </c>
      <c r="J18" s="772">
        <v>-88</v>
      </c>
      <c r="K18" s="807">
        <v>-21</v>
      </c>
      <c r="L18" s="808">
        <v>-3</v>
      </c>
      <c r="M18" s="808">
        <v>-67</v>
      </c>
      <c r="N18" s="809">
        <v>-91</v>
      </c>
      <c r="O18" s="773">
        <v>-21</v>
      </c>
      <c r="P18" s="774">
        <v>-3</v>
      </c>
      <c r="Q18" s="774">
        <v>-114</v>
      </c>
      <c r="R18" s="775">
        <v>-138</v>
      </c>
      <c r="S18" s="773">
        <v>-23</v>
      </c>
      <c r="T18" s="774">
        <v>-2</v>
      </c>
      <c r="U18" s="774">
        <v>-94</v>
      </c>
      <c r="V18" s="775">
        <v>-119</v>
      </c>
      <c r="W18" s="773">
        <v>-24</v>
      </c>
      <c r="X18" s="774">
        <v>-4</v>
      </c>
      <c r="Y18" s="774">
        <v>-114</v>
      </c>
      <c r="Z18" s="775">
        <v>-142</v>
      </c>
      <c r="AA18" s="776">
        <v>-73</v>
      </c>
      <c r="AB18" s="776">
        <v>38</v>
      </c>
      <c r="AC18" s="776">
        <v>101</v>
      </c>
      <c r="AD18" s="773">
        <v>-255</v>
      </c>
      <c r="AE18" s="775">
        <v>-334</v>
      </c>
      <c r="AF18" s="773">
        <v>-472</v>
      </c>
      <c r="AG18" s="775">
        <v>139</v>
      </c>
    </row>
    <row r="19" spans="1:33" ht="8.25" customHeight="1">
      <c r="A19" s="777" t="s">
        <v>423</v>
      </c>
      <c r="B19" s="778"/>
      <c r="C19" s="779"/>
      <c r="D19" s="779"/>
      <c r="E19" s="780"/>
      <c r="F19" s="778"/>
      <c r="G19" s="779"/>
      <c r="H19" s="779"/>
      <c r="I19" s="779"/>
      <c r="J19" s="780"/>
      <c r="K19" s="778"/>
      <c r="L19" s="779"/>
      <c r="M19" s="779"/>
      <c r="N19" s="780"/>
      <c r="O19" s="781"/>
      <c r="P19" s="782"/>
      <c r="Q19" s="782"/>
      <c r="R19" s="783"/>
      <c r="S19" s="781"/>
      <c r="T19" s="782"/>
      <c r="U19" s="782"/>
      <c r="V19" s="783"/>
      <c r="W19" s="781"/>
      <c r="X19" s="782"/>
      <c r="Y19" s="782"/>
      <c r="Z19" s="783"/>
      <c r="AA19" s="784"/>
      <c r="AB19" s="784"/>
      <c r="AC19" s="784"/>
      <c r="AD19" s="781"/>
      <c r="AE19" s="785"/>
      <c r="AF19" s="786"/>
      <c r="AG19" s="783"/>
    </row>
    <row r="20" spans="1:33" ht="15.75" customHeight="1">
      <c r="A20" s="759" t="s">
        <v>424</v>
      </c>
      <c r="B20" s="760">
        <v>0</v>
      </c>
      <c r="C20" s="761">
        <v>0</v>
      </c>
      <c r="D20" s="761">
        <v>0</v>
      </c>
      <c r="E20" s="762">
        <v>0</v>
      </c>
      <c r="F20" s="803">
        <v>4</v>
      </c>
      <c r="G20" s="804">
        <v>0</v>
      </c>
      <c r="H20" s="804">
        <v>2</v>
      </c>
      <c r="I20" s="804">
        <v>0</v>
      </c>
      <c r="J20" s="805">
        <v>6</v>
      </c>
      <c r="K20" s="760">
        <v>0</v>
      </c>
      <c r="L20" s="761">
        <v>0</v>
      </c>
      <c r="M20" s="761">
        <v>0</v>
      </c>
      <c r="N20" s="762">
        <v>0</v>
      </c>
      <c r="O20" s="763">
        <v>0</v>
      </c>
      <c r="P20" s="764">
        <v>0</v>
      </c>
      <c r="Q20" s="764">
        <v>0</v>
      </c>
      <c r="R20" s="765">
        <v>0</v>
      </c>
      <c r="S20" s="763">
        <v>0</v>
      </c>
      <c r="T20" s="764">
        <v>0</v>
      </c>
      <c r="U20" s="764">
        <v>0</v>
      </c>
      <c r="V20" s="765">
        <v>0</v>
      </c>
      <c r="W20" s="763">
        <v>230</v>
      </c>
      <c r="X20" s="764">
        <v>0</v>
      </c>
      <c r="Y20" s="764">
        <v>0</v>
      </c>
      <c r="Z20" s="765">
        <v>230</v>
      </c>
      <c r="AA20" s="766">
        <v>0</v>
      </c>
      <c r="AB20" s="766">
        <v>0</v>
      </c>
      <c r="AC20" s="766">
        <v>0</v>
      </c>
      <c r="AD20" s="763">
        <v>6</v>
      </c>
      <c r="AE20" s="767">
        <v>230</v>
      </c>
      <c r="AF20" s="768">
        <v>230</v>
      </c>
      <c r="AG20" s="765">
        <v>0</v>
      </c>
    </row>
    <row r="21" spans="1:33" ht="8.5" customHeight="1">
      <c r="A21" s="810"/>
      <c r="B21" s="811">
        <v>0</v>
      </c>
      <c r="C21" s="812">
        <v>0</v>
      </c>
      <c r="D21" s="812">
        <v>0</v>
      </c>
      <c r="E21" s="813">
        <v>0</v>
      </c>
      <c r="F21" s="811">
        <v>4</v>
      </c>
      <c r="G21" s="812">
        <v>0</v>
      </c>
      <c r="H21" s="812">
        <v>2</v>
      </c>
      <c r="I21" s="812">
        <v>0</v>
      </c>
      <c r="J21" s="813">
        <v>6</v>
      </c>
      <c r="K21" s="811">
        <v>0</v>
      </c>
      <c r="L21" s="812">
        <v>0</v>
      </c>
      <c r="M21" s="812">
        <v>0</v>
      </c>
      <c r="N21" s="813">
        <v>0</v>
      </c>
      <c r="O21" s="773">
        <v>0</v>
      </c>
      <c r="P21" s="774">
        <v>0</v>
      </c>
      <c r="Q21" s="774">
        <v>0</v>
      </c>
      <c r="R21" s="775">
        <v>0</v>
      </c>
      <c r="S21" s="773">
        <v>0</v>
      </c>
      <c r="T21" s="774">
        <v>0</v>
      </c>
      <c r="U21" s="774">
        <v>0</v>
      </c>
      <c r="V21" s="775">
        <v>0</v>
      </c>
      <c r="W21" s="773">
        <v>230</v>
      </c>
      <c r="X21" s="774">
        <v>0</v>
      </c>
      <c r="Y21" s="774">
        <v>0</v>
      </c>
      <c r="Z21" s="775">
        <v>230</v>
      </c>
      <c r="AA21" s="776">
        <v>0</v>
      </c>
      <c r="AB21" s="776">
        <v>0</v>
      </c>
      <c r="AC21" s="776">
        <v>0</v>
      </c>
      <c r="AD21" s="773">
        <v>6</v>
      </c>
      <c r="AE21" s="775">
        <v>230</v>
      </c>
      <c r="AF21" s="773">
        <v>230</v>
      </c>
      <c r="AG21" s="775">
        <v>0</v>
      </c>
    </row>
    <row r="22" spans="1:33" ht="8.5" customHeight="1">
      <c r="A22" s="814" t="s">
        <v>425</v>
      </c>
      <c r="B22" s="815">
        <v>-21</v>
      </c>
      <c r="C22" s="816">
        <v>-4</v>
      </c>
      <c r="D22" s="816">
        <v>-51</v>
      </c>
      <c r="E22" s="813">
        <v>-76</v>
      </c>
      <c r="F22" s="815">
        <v>-24</v>
      </c>
      <c r="G22" s="816">
        <v>-4</v>
      </c>
      <c r="H22" s="816">
        <v>-2</v>
      </c>
      <c r="I22" s="816">
        <v>-64</v>
      </c>
      <c r="J22" s="813">
        <v>-94</v>
      </c>
      <c r="K22" s="815">
        <v>-21</v>
      </c>
      <c r="L22" s="816">
        <v>-3</v>
      </c>
      <c r="M22" s="816">
        <v>-67</v>
      </c>
      <c r="N22" s="813">
        <v>-91</v>
      </c>
      <c r="O22" s="773">
        <v>-21</v>
      </c>
      <c r="P22" s="774">
        <v>-3</v>
      </c>
      <c r="Q22" s="774">
        <v>-114</v>
      </c>
      <c r="R22" s="775">
        <v>-138</v>
      </c>
      <c r="S22" s="773">
        <v>-23</v>
      </c>
      <c r="T22" s="774">
        <v>-2</v>
      </c>
      <c r="U22" s="774">
        <v>-94</v>
      </c>
      <c r="V22" s="775">
        <v>-119</v>
      </c>
      <c r="W22" s="773">
        <v>-254</v>
      </c>
      <c r="X22" s="774">
        <v>-4</v>
      </c>
      <c r="Y22" s="774">
        <v>-114</v>
      </c>
      <c r="Z22" s="775">
        <v>-372</v>
      </c>
      <c r="AA22" s="776">
        <v>-73</v>
      </c>
      <c r="AB22" s="776">
        <v>38</v>
      </c>
      <c r="AC22" s="776">
        <v>101</v>
      </c>
      <c r="AD22" s="773">
        <v>-261</v>
      </c>
      <c r="AE22" s="775">
        <v>-564</v>
      </c>
      <c r="AF22" s="773">
        <v>-702</v>
      </c>
      <c r="AG22" s="775">
        <v>139</v>
      </c>
    </row>
    <row r="23" spans="1:33" ht="8.5" customHeight="1">
      <c r="A23" s="777" t="s">
        <v>426</v>
      </c>
      <c r="B23" s="778"/>
      <c r="C23" s="779"/>
      <c r="D23" s="779"/>
      <c r="E23" s="780"/>
      <c r="F23" s="778"/>
      <c r="G23" s="779"/>
      <c r="H23" s="779"/>
      <c r="I23" s="779"/>
      <c r="J23" s="780"/>
      <c r="K23" s="778"/>
      <c r="L23" s="779"/>
      <c r="M23" s="779"/>
      <c r="N23" s="780"/>
      <c r="O23" s="781"/>
      <c r="P23" s="782"/>
      <c r="Q23" s="782"/>
      <c r="R23" s="783"/>
      <c r="S23" s="781"/>
      <c r="T23" s="782"/>
      <c r="U23" s="782"/>
      <c r="V23" s="783"/>
      <c r="W23" s="781"/>
      <c r="X23" s="782"/>
      <c r="Y23" s="782"/>
      <c r="Z23" s="783"/>
      <c r="AA23" s="784"/>
      <c r="AB23" s="784"/>
      <c r="AC23" s="784"/>
      <c r="AD23" s="781"/>
      <c r="AE23" s="785"/>
      <c r="AF23" s="786"/>
      <c r="AG23" s="783"/>
    </row>
    <row r="24" spans="1:33" ht="15.75" customHeight="1">
      <c r="A24" s="787" t="s">
        <v>427</v>
      </c>
      <c r="B24" s="788">
        <v>0</v>
      </c>
      <c r="C24" s="789">
        <v>0</v>
      </c>
      <c r="D24" s="789">
        <v>0</v>
      </c>
      <c r="E24" s="790">
        <v>0</v>
      </c>
      <c r="F24" s="788">
        <v>0</v>
      </c>
      <c r="G24" s="789">
        <v>0</v>
      </c>
      <c r="H24" s="789">
        <v>0</v>
      </c>
      <c r="I24" s="789">
        <v>0</v>
      </c>
      <c r="J24" s="790">
        <v>0</v>
      </c>
      <c r="K24" s="788">
        <v>0</v>
      </c>
      <c r="L24" s="789">
        <v>0</v>
      </c>
      <c r="M24" s="789">
        <v>0</v>
      </c>
      <c r="N24" s="790">
        <v>0</v>
      </c>
      <c r="O24" s="791">
        <v>0</v>
      </c>
      <c r="P24" s="792">
        <v>0</v>
      </c>
      <c r="Q24" s="792">
        <v>0</v>
      </c>
      <c r="R24" s="793">
        <v>0</v>
      </c>
      <c r="S24" s="791">
        <v>0</v>
      </c>
      <c r="T24" s="792">
        <v>0</v>
      </c>
      <c r="U24" s="792">
        <v>-47</v>
      </c>
      <c r="V24" s="793">
        <v>-47</v>
      </c>
      <c r="W24" s="791">
        <v>0</v>
      </c>
      <c r="X24" s="792">
        <v>0</v>
      </c>
      <c r="Y24" s="792">
        <v>0</v>
      </c>
      <c r="Z24" s="793">
        <v>0</v>
      </c>
      <c r="AA24" s="794">
        <v>0</v>
      </c>
      <c r="AB24" s="794">
        <v>0</v>
      </c>
      <c r="AC24" s="794">
        <v>0</v>
      </c>
      <c r="AD24" s="791">
        <v>0</v>
      </c>
      <c r="AE24" s="795">
        <v>-47</v>
      </c>
      <c r="AF24" s="796">
        <v>-47</v>
      </c>
      <c r="AG24" s="793">
        <v>0</v>
      </c>
    </row>
    <row r="25" spans="1:33" ht="8.25" customHeight="1">
      <c r="A25" s="817" t="s">
        <v>428</v>
      </c>
      <c r="B25" s="803">
        <v>-6</v>
      </c>
      <c r="C25" s="804">
        <v>-1</v>
      </c>
      <c r="D25" s="804">
        <v>-14</v>
      </c>
      <c r="E25" s="805">
        <v>-21</v>
      </c>
      <c r="F25" s="803">
        <v>-6</v>
      </c>
      <c r="G25" s="804">
        <v>-1</v>
      </c>
      <c r="H25" s="804">
        <v>0</v>
      </c>
      <c r="I25" s="804">
        <v>-18</v>
      </c>
      <c r="J25" s="805">
        <v>-25</v>
      </c>
      <c r="K25" s="803">
        <v>-6</v>
      </c>
      <c r="L25" s="804">
        <v>-1</v>
      </c>
      <c r="M25" s="804">
        <v>-18</v>
      </c>
      <c r="N25" s="805">
        <v>-25</v>
      </c>
      <c r="O25" s="763">
        <v>-4</v>
      </c>
      <c r="P25" s="764">
        <v>-2</v>
      </c>
      <c r="Q25" s="764">
        <v>-32</v>
      </c>
      <c r="R25" s="765">
        <v>-38</v>
      </c>
      <c r="S25" s="763">
        <v>-7</v>
      </c>
      <c r="T25" s="764">
        <v>0</v>
      </c>
      <c r="U25" s="764">
        <v>-26</v>
      </c>
      <c r="V25" s="765">
        <v>-33</v>
      </c>
      <c r="W25" s="763">
        <v>-70</v>
      </c>
      <c r="X25" s="764">
        <v>-1</v>
      </c>
      <c r="Y25" s="764">
        <v>-31</v>
      </c>
      <c r="Z25" s="765">
        <v>-102</v>
      </c>
      <c r="AA25" s="766">
        <v>-20</v>
      </c>
      <c r="AB25" s="766">
        <v>11</v>
      </c>
      <c r="AC25" s="766">
        <v>28</v>
      </c>
      <c r="AD25" s="763">
        <v>-71</v>
      </c>
      <c r="AE25" s="767">
        <v>-155</v>
      </c>
      <c r="AF25" s="768">
        <v>-193</v>
      </c>
      <c r="AG25" s="765">
        <v>39</v>
      </c>
    </row>
    <row r="26" spans="1:33" ht="8.5" customHeight="1">
      <c r="A26" s="769"/>
      <c r="B26" s="770">
        <v>-6</v>
      </c>
      <c r="C26" s="771">
        <v>-1</v>
      </c>
      <c r="D26" s="771">
        <v>-14</v>
      </c>
      <c r="E26" s="772">
        <v>-21</v>
      </c>
      <c r="F26" s="770">
        <v>-6</v>
      </c>
      <c r="G26" s="771">
        <v>-1</v>
      </c>
      <c r="H26" s="771">
        <v>0</v>
      </c>
      <c r="I26" s="771">
        <v>-18</v>
      </c>
      <c r="J26" s="772">
        <v>-25</v>
      </c>
      <c r="K26" s="770">
        <v>-6</v>
      </c>
      <c r="L26" s="771">
        <v>-1</v>
      </c>
      <c r="M26" s="771">
        <v>-18</v>
      </c>
      <c r="N26" s="772">
        <v>-25</v>
      </c>
      <c r="O26" s="773">
        <v>-4</v>
      </c>
      <c r="P26" s="774">
        <v>-2</v>
      </c>
      <c r="Q26" s="774">
        <v>-32</v>
      </c>
      <c r="R26" s="775">
        <v>-38</v>
      </c>
      <c r="S26" s="773">
        <v>-7</v>
      </c>
      <c r="T26" s="774">
        <v>0</v>
      </c>
      <c r="U26" s="774">
        <v>-73</v>
      </c>
      <c r="V26" s="775">
        <v>-80</v>
      </c>
      <c r="W26" s="773">
        <v>-70</v>
      </c>
      <c r="X26" s="774">
        <v>-1</v>
      </c>
      <c r="Y26" s="774">
        <v>-31</v>
      </c>
      <c r="Z26" s="775">
        <v>-102</v>
      </c>
      <c r="AA26" s="776">
        <v>-20</v>
      </c>
      <c r="AB26" s="776">
        <v>11</v>
      </c>
      <c r="AC26" s="776">
        <v>28</v>
      </c>
      <c r="AD26" s="773">
        <v>-71</v>
      </c>
      <c r="AE26" s="775">
        <v>-202</v>
      </c>
      <c r="AF26" s="773">
        <v>-240</v>
      </c>
      <c r="AG26" s="775">
        <v>39</v>
      </c>
    </row>
    <row r="27" spans="1:33" ht="10.4" customHeight="1" thickBot="1">
      <c r="A27" s="818" t="s">
        <v>429</v>
      </c>
      <c r="B27" s="819">
        <v>-15</v>
      </c>
      <c r="C27" s="820">
        <v>-3</v>
      </c>
      <c r="D27" s="820">
        <v>-37</v>
      </c>
      <c r="E27" s="821">
        <v>-55</v>
      </c>
      <c r="F27" s="819">
        <v>-18</v>
      </c>
      <c r="G27" s="820">
        <v>-3</v>
      </c>
      <c r="H27" s="820">
        <v>-2</v>
      </c>
      <c r="I27" s="820">
        <v>-46</v>
      </c>
      <c r="J27" s="821">
        <v>-69</v>
      </c>
      <c r="K27" s="819">
        <v>-15</v>
      </c>
      <c r="L27" s="820">
        <v>-2</v>
      </c>
      <c r="M27" s="820">
        <v>-49</v>
      </c>
      <c r="N27" s="821">
        <v>-66</v>
      </c>
      <c r="O27" s="822">
        <v>-17</v>
      </c>
      <c r="P27" s="823">
        <v>-1</v>
      </c>
      <c r="Q27" s="823">
        <v>-82</v>
      </c>
      <c r="R27" s="824">
        <v>-100</v>
      </c>
      <c r="S27" s="822">
        <v>-16</v>
      </c>
      <c r="T27" s="823">
        <v>-2</v>
      </c>
      <c r="U27" s="823">
        <v>-21</v>
      </c>
      <c r="V27" s="824">
        <v>-39</v>
      </c>
      <c r="W27" s="822">
        <v>-184</v>
      </c>
      <c r="X27" s="823">
        <v>-3</v>
      </c>
      <c r="Y27" s="823">
        <v>-83</v>
      </c>
      <c r="Z27" s="824">
        <v>-270</v>
      </c>
      <c r="AA27" s="825">
        <v>-53</v>
      </c>
      <c r="AB27" s="825">
        <v>27</v>
      </c>
      <c r="AC27" s="825">
        <v>73</v>
      </c>
      <c r="AD27" s="822">
        <v>-190</v>
      </c>
      <c r="AE27" s="824">
        <v>-362</v>
      </c>
      <c r="AF27" s="822">
        <v>-462</v>
      </c>
      <c r="AG27" s="824">
        <v>100</v>
      </c>
    </row>
    <row r="28" spans="1:33" ht="9" customHeight="1">
      <c r="A28" s="2057" t="s">
        <v>430</v>
      </c>
      <c r="B28" s="2057" t="s">
        <v>0</v>
      </c>
      <c r="C28" s="2057" t="s">
        <v>0</v>
      </c>
      <c r="D28" s="2057" t="s">
        <v>0</v>
      </c>
      <c r="E28" s="2057" t="s">
        <v>0</v>
      </c>
      <c r="F28" s="2057" t="s">
        <v>0</v>
      </c>
      <c r="G28" s="2057" t="s">
        <v>0</v>
      </c>
      <c r="H28" s="2057" t="s">
        <v>0</v>
      </c>
      <c r="I28" s="2057" t="s">
        <v>0</v>
      </c>
      <c r="J28" s="2057" t="s">
        <v>0</v>
      </c>
      <c r="K28" s="2057" t="s">
        <v>0</v>
      </c>
      <c r="L28" s="2057" t="s">
        <v>0</v>
      </c>
      <c r="M28" s="2057" t="s">
        <v>0</v>
      </c>
      <c r="N28" s="2057" t="s">
        <v>0</v>
      </c>
      <c r="O28" s="2057" t="s">
        <v>0</v>
      </c>
      <c r="P28" s="2057" t="s">
        <v>0</v>
      </c>
      <c r="Q28" s="2057" t="s">
        <v>0</v>
      </c>
      <c r="R28" s="2057" t="s">
        <v>0</v>
      </c>
      <c r="S28" s="2057" t="s">
        <v>0</v>
      </c>
      <c r="T28" s="2057" t="s">
        <v>0</v>
      </c>
      <c r="U28" s="2057" t="s">
        <v>0</v>
      </c>
      <c r="V28" s="2057" t="s">
        <v>0</v>
      </c>
      <c r="W28" s="2057" t="s">
        <v>0</v>
      </c>
      <c r="X28" s="2057" t="s">
        <v>0</v>
      </c>
      <c r="Y28" s="2057" t="s">
        <v>0</v>
      </c>
      <c r="Z28" s="2057" t="s">
        <v>0</v>
      </c>
      <c r="AA28" s="2057" t="s">
        <v>0</v>
      </c>
      <c r="AB28" s="2057" t="s">
        <v>0</v>
      </c>
      <c r="AC28" s="2057" t="s">
        <v>0</v>
      </c>
      <c r="AD28" s="2057" t="s">
        <v>0</v>
      </c>
      <c r="AE28" s="2057" t="s">
        <v>0</v>
      </c>
      <c r="AF28" s="2057" t="s">
        <v>0</v>
      </c>
      <c r="AG28" s="2057" t="s">
        <v>0</v>
      </c>
    </row>
    <row r="29" spans="1:33" ht="7.5" customHeight="1">
      <c r="A29" s="2058" t="s">
        <v>431</v>
      </c>
      <c r="B29" s="2058" t="s">
        <v>0</v>
      </c>
      <c r="C29" s="2058" t="s">
        <v>0</v>
      </c>
      <c r="D29" s="2058" t="s">
        <v>0</v>
      </c>
      <c r="E29" s="2058" t="s">
        <v>0</v>
      </c>
      <c r="F29" s="2058" t="s">
        <v>0</v>
      </c>
      <c r="G29" s="2058" t="s">
        <v>0</v>
      </c>
      <c r="H29" s="2058" t="s">
        <v>0</v>
      </c>
      <c r="I29" s="2058" t="s">
        <v>0</v>
      </c>
      <c r="J29" s="2058" t="s">
        <v>0</v>
      </c>
      <c r="K29" s="2058" t="s">
        <v>0</v>
      </c>
      <c r="L29" s="2058" t="s">
        <v>0</v>
      </c>
      <c r="M29" s="2058" t="s">
        <v>0</v>
      </c>
      <c r="N29" s="2058" t="s">
        <v>0</v>
      </c>
      <c r="O29" s="2058" t="s">
        <v>0</v>
      </c>
      <c r="P29" s="2058" t="s">
        <v>0</v>
      </c>
      <c r="Q29" s="2058" t="s">
        <v>0</v>
      </c>
      <c r="R29" s="2058" t="s">
        <v>0</v>
      </c>
      <c r="S29" s="2058" t="s">
        <v>0</v>
      </c>
      <c r="T29" s="2058" t="s">
        <v>0</v>
      </c>
      <c r="U29" s="2058" t="s">
        <v>0</v>
      </c>
      <c r="V29" s="2058" t="s">
        <v>0</v>
      </c>
      <c r="W29" s="2058" t="s">
        <v>0</v>
      </c>
      <c r="X29" s="2058" t="s">
        <v>0</v>
      </c>
      <c r="Y29" s="2058" t="s">
        <v>0</v>
      </c>
      <c r="Z29" s="2058" t="s">
        <v>0</v>
      </c>
      <c r="AA29" s="2058" t="s">
        <v>0</v>
      </c>
      <c r="AB29" s="2058" t="s">
        <v>0</v>
      </c>
      <c r="AC29" s="2058" t="s">
        <v>0</v>
      </c>
      <c r="AD29" s="2058" t="s">
        <v>0</v>
      </c>
      <c r="AE29" s="2058" t="s">
        <v>0</v>
      </c>
      <c r="AF29" s="2058" t="s">
        <v>0</v>
      </c>
      <c r="AG29" s="2058" t="s">
        <v>0</v>
      </c>
    </row>
    <row r="30" spans="1:33" ht="7.5" customHeight="1">
      <c r="A30" s="2059" t="s">
        <v>432</v>
      </c>
      <c r="B30" s="2059" t="s">
        <v>0</v>
      </c>
      <c r="C30" s="2059" t="s">
        <v>0</v>
      </c>
      <c r="D30" s="2059" t="s">
        <v>0</v>
      </c>
      <c r="E30" s="2059" t="s">
        <v>0</v>
      </c>
      <c r="F30" s="2059" t="s">
        <v>0</v>
      </c>
      <c r="G30" s="2059" t="s">
        <v>0</v>
      </c>
      <c r="H30" s="2059" t="s">
        <v>0</v>
      </c>
      <c r="I30" s="2059" t="s">
        <v>0</v>
      </c>
      <c r="J30" s="2059" t="s">
        <v>0</v>
      </c>
      <c r="K30" s="2059" t="s">
        <v>0</v>
      </c>
      <c r="L30" s="2059" t="s">
        <v>0</v>
      </c>
      <c r="M30" s="2059" t="s">
        <v>0</v>
      </c>
      <c r="N30" s="2059" t="s">
        <v>0</v>
      </c>
      <c r="O30" s="2059" t="s">
        <v>0</v>
      </c>
      <c r="P30" s="2059" t="s">
        <v>0</v>
      </c>
      <c r="Q30" s="2059" t="s">
        <v>0</v>
      </c>
      <c r="R30" s="2059" t="s">
        <v>0</v>
      </c>
      <c r="S30" s="2059" t="s">
        <v>0</v>
      </c>
      <c r="T30" s="2059" t="s">
        <v>0</v>
      </c>
      <c r="U30" s="2059" t="s">
        <v>0</v>
      </c>
      <c r="V30" s="2059" t="s">
        <v>0</v>
      </c>
      <c r="W30" s="2059" t="s">
        <v>0</v>
      </c>
      <c r="X30" s="2059" t="s">
        <v>0</v>
      </c>
      <c r="Y30" s="2059" t="s">
        <v>0</v>
      </c>
      <c r="Z30" s="2059" t="s">
        <v>0</v>
      </c>
      <c r="AA30" s="2059" t="s">
        <v>0</v>
      </c>
      <c r="AB30" s="2059" t="s">
        <v>0</v>
      </c>
      <c r="AC30" s="2059" t="s">
        <v>0</v>
      </c>
      <c r="AD30" s="2059" t="s">
        <v>0</v>
      </c>
      <c r="AE30" s="2059" t="s">
        <v>0</v>
      </c>
      <c r="AF30" s="2059" t="s">
        <v>0</v>
      </c>
      <c r="AG30" s="2059" t="s">
        <v>0</v>
      </c>
    </row>
    <row r="31" spans="1:33" ht="7.5" customHeight="1">
      <c r="A31" s="2058" t="s">
        <v>433</v>
      </c>
      <c r="B31" s="2058" t="s">
        <v>0</v>
      </c>
      <c r="C31" s="2058" t="s">
        <v>0</v>
      </c>
      <c r="D31" s="2058" t="s">
        <v>0</v>
      </c>
      <c r="E31" s="2058" t="s">
        <v>0</v>
      </c>
      <c r="F31" s="2058" t="s">
        <v>0</v>
      </c>
      <c r="G31" s="2058" t="s">
        <v>0</v>
      </c>
      <c r="H31" s="2058" t="s">
        <v>0</v>
      </c>
      <c r="I31" s="2058" t="s">
        <v>0</v>
      </c>
      <c r="J31" s="2058" t="s">
        <v>0</v>
      </c>
      <c r="K31" s="2058" t="s">
        <v>0</v>
      </c>
      <c r="L31" s="2058" t="s">
        <v>0</v>
      </c>
      <c r="M31" s="2058" t="s">
        <v>0</v>
      </c>
      <c r="N31" s="2058" t="s">
        <v>0</v>
      </c>
      <c r="O31" s="2058" t="s">
        <v>0</v>
      </c>
      <c r="P31" s="2058" t="s">
        <v>0</v>
      </c>
      <c r="Q31" s="2058" t="s">
        <v>0</v>
      </c>
      <c r="R31" s="2058" t="s">
        <v>0</v>
      </c>
      <c r="S31" s="2058" t="s">
        <v>0</v>
      </c>
      <c r="T31" s="2058" t="s">
        <v>0</v>
      </c>
      <c r="U31" s="2058" t="s">
        <v>0</v>
      </c>
      <c r="V31" s="2058" t="s">
        <v>0</v>
      </c>
      <c r="W31" s="2058" t="s">
        <v>0</v>
      </c>
      <c r="X31" s="2058" t="s">
        <v>0</v>
      </c>
      <c r="Y31" s="2058" t="s">
        <v>0</v>
      </c>
      <c r="Z31" s="2058" t="s">
        <v>0</v>
      </c>
      <c r="AA31" s="2058" t="s">
        <v>0</v>
      </c>
      <c r="AB31" s="2058" t="s">
        <v>0</v>
      </c>
      <c r="AC31" s="2058" t="s">
        <v>0</v>
      </c>
      <c r="AD31" s="2058" t="s">
        <v>0</v>
      </c>
      <c r="AE31" s="2058" t="s">
        <v>0</v>
      </c>
      <c r="AF31" s="2058" t="s">
        <v>0</v>
      </c>
      <c r="AG31" s="2058" t="s">
        <v>0</v>
      </c>
    </row>
    <row r="32" spans="1:33" ht="9" customHeight="1">
      <c r="A32" s="2059" t="s">
        <v>434</v>
      </c>
      <c r="B32" s="2059" t="s">
        <v>0</v>
      </c>
      <c r="C32" s="2059" t="s">
        <v>0</v>
      </c>
      <c r="D32" s="2059" t="s">
        <v>0</v>
      </c>
      <c r="E32" s="2059" t="s">
        <v>0</v>
      </c>
      <c r="F32" s="2059" t="s">
        <v>0</v>
      </c>
      <c r="G32" s="2059" t="s">
        <v>0</v>
      </c>
      <c r="H32" s="2059" t="s">
        <v>0</v>
      </c>
      <c r="I32" s="2059" t="s">
        <v>0</v>
      </c>
      <c r="J32" s="2059" t="s">
        <v>0</v>
      </c>
      <c r="K32" s="2059" t="s">
        <v>0</v>
      </c>
      <c r="L32" s="2059" t="s">
        <v>0</v>
      </c>
      <c r="M32" s="2059" t="s">
        <v>0</v>
      </c>
      <c r="N32" s="2059" t="s">
        <v>0</v>
      </c>
      <c r="O32" s="2059" t="s">
        <v>0</v>
      </c>
      <c r="P32" s="2059" t="s">
        <v>0</v>
      </c>
      <c r="Q32" s="2059" t="s">
        <v>0</v>
      </c>
      <c r="R32" s="2059" t="s">
        <v>0</v>
      </c>
      <c r="S32" s="2059" t="s">
        <v>0</v>
      </c>
      <c r="T32" s="2059" t="s">
        <v>0</v>
      </c>
      <c r="U32" s="2059" t="s">
        <v>0</v>
      </c>
      <c r="V32" s="2059" t="s">
        <v>0</v>
      </c>
      <c r="W32" s="2059" t="s">
        <v>0</v>
      </c>
      <c r="X32" s="2059" t="s">
        <v>0</v>
      </c>
      <c r="Y32" s="2059" t="s">
        <v>0</v>
      </c>
      <c r="Z32" s="2059" t="s">
        <v>0</v>
      </c>
      <c r="AA32" s="2059" t="s">
        <v>0</v>
      </c>
      <c r="AB32" s="2059" t="s">
        <v>0</v>
      </c>
      <c r="AC32" s="2059" t="s">
        <v>0</v>
      </c>
      <c r="AD32" s="2059" t="s">
        <v>0</v>
      </c>
      <c r="AE32" s="2059" t="s">
        <v>0</v>
      </c>
      <c r="AF32" s="2059" t="s">
        <v>0</v>
      </c>
      <c r="AG32" s="2059" t="s">
        <v>0</v>
      </c>
    </row>
    <row r="33" spans="1:33" ht="7.5" customHeight="1">
      <c r="A33" s="2056" t="s">
        <v>435</v>
      </c>
      <c r="B33" s="2056" t="s">
        <v>0</v>
      </c>
      <c r="C33" s="2056" t="s">
        <v>0</v>
      </c>
      <c r="D33" s="2056" t="s">
        <v>0</v>
      </c>
      <c r="E33" s="2056" t="s">
        <v>0</v>
      </c>
      <c r="F33" s="2056" t="s">
        <v>0</v>
      </c>
      <c r="G33" s="2056" t="s">
        <v>0</v>
      </c>
      <c r="H33" s="2056" t="s">
        <v>0</v>
      </c>
      <c r="I33" s="2056" t="s">
        <v>0</v>
      </c>
      <c r="J33" s="2056" t="s">
        <v>0</v>
      </c>
      <c r="K33" s="2056" t="s">
        <v>0</v>
      </c>
      <c r="L33" s="2056" t="s">
        <v>0</v>
      </c>
      <c r="M33" s="2056" t="s">
        <v>0</v>
      </c>
      <c r="N33" s="2056" t="s">
        <v>0</v>
      </c>
      <c r="O33" s="2056" t="s">
        <v>0</v>
      </c>
      <c r="P33" s="2056" t="s">
        <v>0</v>
      </c>
      <c r="Q33" s="2056" t="s">
        <v>0</v>
      </c>
      <c r="R33" s="2056" t="s">
        <v>0</v>
      </c>
      <c r="S33" s="2056" t="s">
        <v>0</v>
      </c>
      <c r="T33" s="2056" t="s">
        <v>0</v>
      </c>
      <c r="U33" s="2056" t="s">
        <v>0</v>
      </c>
      <c r="V33" s="2056" t="s">
        <v>0</v>
      </c>
      <c r="W33" s="2056" t="s">
        <v>0</v>
      </c>
      <c r="X33" s="2056" t="s">
        <v>0</v>
      </c>
      <c r="Y33" s="2056" t="s">
        <v>0</v>
      </c>
      <c r="Z33" s="2056" t="s">
        <v>0</v>
      </c>
      <c r="AA33" s="2056" t="s">
        <v>0</v>
      </c>
      <c r="AB33" s="2056" t="s">
        <v>0</v>
      </c>
      <c r="AC33" s="2056" t="s">
        <v>0</v>
      </c>
      <c r="AD33" s="2056" t="s">
        <v>0</v>
      </c>
      <c r="AE33" s="2056" t="s">
        <v>0</v>
      </c>
      <c r="AF33" s="2056" t="s">
        <v>0</v>
      </c>
      <c r="AG33" s="2056" t="s">
        <v>0</v>
      </c>
    </row>
    <row r="34" spans="1:33" ht="9" customHeight="1">
      <c r="A34" s="498"/>
      <c r="B34" s="498"/>
      <c r="C34" s="498"/>
      <c r="D34" s="498"/>
      <c r="E34" s="498"/>
      <c r="F34" s="498"/>
      <c r="G34" s="498"/>
      <c r="H34" s="498"/>
      <c r="I34" s="498"/>
      <c r="J34" s="498"/>
      <c r="K34" s="498"/>
      <c r="L34" s="498"/>
      <c r="M34" s="498"/>
      <c r="N34" s="498"/>
      <c r="O34" s="498"/>
      <c r="P34" s="498"/>
      <c r="Q34" s="498"/>
      <c r="R34" s="498"/>
      <c r="S34" s="498"/>
      <c r="T34" s="498"/>
      <c r="U34" s="498"/>
      <c r="V34" s="498"/>
      <c r="W34" s="498"/>
      <c r="X34" s="498"/>
      <c r="Y34" s="498"/>
      <c r="Z34" s="498"/>
      <c r="AA34" s="498"/>
      <c r="AB34" s="498"/>
      <c r="AC34" s="498"/>
      <c r="AD34" s="498"/>
      <c r="AE34" s="498"/>
      <c r="AF34" s="498"/>
      <c r="AG34" s="498"/>
    </row>
  </sheetData>
  <mergeCells count="19">
    <mergeCell ref="A33:AG33"/>
    <mergeCell ref="A28:AG28"/>
    <mergeCell ref="A29:AG29"/>
    <mergeCell ref="A30:AG30"/>
    <mergeCell ref="A31:AG31"/>
    <mergeCell ref="A32:AG32"/>
    <mergeCell ref="AD3:AE3"/>
    <mergeCell ref="AF3:AG3"/>
    <mergeCell ref="B4:E4"/>
    <mergeCell ref="F4:J4"/>
    <mergeCell ref="K4:N4"/>
    <mergeCell ref="O4:R4"/>
    <mergeCell ref="S4:V4"/>
    <mergeCell ref="W4:Z4"/>
    <mergeCell ref="A1:S1"/>
    <mergeCell ref="A2:G2"/>
    <mergeCell ref="B3:N3"/>
    <mergeCell ref="O3:AA3"/>
    <mergeCell ref="AB3:AC3"/>
  </mergeCells>
  <pageMargins left="0.7" right="0.7" top="0.75" bottom="0.75" header="0.3" footer="0.3"/>
  <pageSetup orientation="portrait" horizontalDpi="72" verticalDpi="72"/>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94A8301-AE6B-47A7-9811-F8E09D05B9A8}">
  <sheetPr codeName="Feuil17"/>
  <dimension ref="A1:E48"/>
  <sheetViews>
    <sheetView zoomScale="150" zoomScaleNormal="150" workbookViewId="0">
      <selection sqref="A1:D1"/>
    </sheetView>
  </sheetViews>
  <sheetFormatPr baseColWidth="10" defaultColWidth="9.08984375" defaultRowHeight="12.5"/>
  <cols>
    <col min="1" max="1" width="98.08984375" customWidth="1"/>
    <col min="2" max="3" width="9.7265625" customWidth="1"/>
    <col min="4" max="4" width="9.81640625" customWidth="1"/>
    <col min="5" max="5" width="9.7265625" customWidth="1"/>
  </cols>
  <sheetData>
    <row r="1" spans="1:5" ht="22.5" customHeight="1">
      <c r="A1" s="1885" t="s">
        <v>436</v>
      </c>
      <c r="B1" s="1885" t="s">
        <v>0</v>
      </c>
      <c r="C1" s="1885" t="s">
        <v>0</v>
      </c>
      <c r="D1" s="1885" t="s">
        <v>0</v>
      </c>
      <c r="E1" s="3"/>
    </row>
    <row r="2" spans="1:5" ht="10.5" customHeight="1" thickBot="1">
      <c r="A2" s="22" t="s">
        <v>819</v>
      </c>
      <c r="B2" s="2060"/>
      <c r="C2" s="2060" t="s">
        <v>0</v>
      </c>
      <c r="D2" s="2060" t="s">
        <v>0</v>
      </c>
      <c r="E2" s="826"/>
    </row>
    <row r="3" spans="1:5" ht="10.5" customHeight="1" thickBot="1">
      <c r="A3" s="827"/>
      <c r="B3" s="2061">
        <v>2026</v>
      </c>
      <c r="C3" s="2062" t="s">
        <v>0</v>
      </c>
      <c r="D3" s="2063" t="s">
        <v>0</v>
      </c>
      <c r="E3" s="828" t="s">
        <v>900</v>
      </c>
    </row>
    <row r="4" spans="1:5" ht="11.25" customHeight="1" thickBot="1">
      <c r="A4" s="829" t="s">
        <v>437</v>
      </c>
      <c r="B4" s="830" t="s">
        <v>954</v>
      </c>
      <c r="C4" s="830" t="s">
        <v>955</v>
      </c>
      <c r="D4" s="831" t="s">
        <v>956</v>
      </c>
      <c r="E4" s="832">
        <v>2026</v>
      </c>
    </row>
    <row r="5" spans="1:5" ht="10.5" customHeight="1">
      <c r="A5" s="833" t="s">
        <v>438</v>
      </c>
      <c r="B5" s="834">
        <v>402.12348839712934</v>
      </c>
      <c r="C5" s="835">
        <v>338</v>
      </c>
      <c r="D5" s="836">
        <v>408</v>
      </c>
      <c r="E5" s="837">
        <v>1148</v>
      </c>
    </row>
    <row r="6" spans="1:5" ht="9.75" customHeight="1">
      <c r="A6" s="838" t="s">
        <v>439</v>
      </c>
      <c r="B6" s="839">
        <v>417.12827039712937</v>
      </c>
      <c r="C6" s="840">
        <v>356</v>
      </c>
      <c r="D6" s="841">
        <v>423</v>
      </c>
      <c r="E6" s="842">
        <v>1196</v>
      </c>
    </row>
    <row r="7" spans="1:5" ht="9.75" customHeight="1">
      <c r="A7" s="843" t="s">
        <v>440</v>
      </c>
      <c r="B7" s="839">
        <v>13557</v>
      </c>
      <c r="C7" s="840">
        <v>13372</v>
      </c>
      <c r="D7" s="841">
        <v>13263</v>
      </c>
      <c r="E7" s="842">
        <v>13402</v>
      </c>
    </row>
    <row r="8" spans="1:5" ht="9.75" customHeight="1">
      <c r="A8" s="844" t="s">
        <v>441</v>
      </c>
      <c r="B8" s="845">
        <v>0.11799999999999999</v>
      </c>
      <c r="C8" s="846">
        <v>0.104</v>
      </c>
      <c r="D8" s="847">
        <v>0.122</v>
      </c>
      <c r="E8" s="848">
        <v>0.115</v>
      </c>
    </row>
    <row r="9" spans="1:5" ht="10.5" customHeight="1" thickBot="1">
      <c r="A9" s="849" t="s">
        <v>442</v>
      </c>
      <c r="B9" s="850">
        <v>0.122</v>
      </c>
      <c r="C9" s="851">
        <v>0.109</v>
      </c>
      <c r="D9" s="852">
        <v>0.127</v>
      </c>
      <c r="E9" s="853">
        <v>0.11899999999999999</v>
      </c>
    </row>
    <row r="10" spans="1:5" ht="5.25" customHeight="1" thickBot="1">
      <c r="A10" s="854"/>
      <c r="B10" s="855"/>
      <c r="C10" s="855"/>
      <c r="D10" s="855"/>
      <c r="E10" s="855"/>
    </row>
    <row r="11" spans="1:5" ht="11.25" customHeight="1" thickBot="1">
      <c r="A11" s="856" t="s">
        <v>443</v>
      </c>
      <c r="B11" s="857"/>
      <c r="C11" s="858"/>
      <c r="D11" s="859"/>
      <c r="E11" s="859"/>
    </row>
    <row r="12" spans="1:5" ht="10.5" customHeight="1">
      <c r="A12" s="833" t="s">
        <v>438</v>
      </c>
      <c r="B12" s="860">
        <v>293.55433903737975</v>
      </c>
      <c r="C12" s="861">
        <v>273</v>
      </c>
      <c r="D12" s="836">
        <v>271</v>
      </c>
      <c r="E12" s="837">
        <v>838</v>
      </c>
    </row>
    <row r="13" spans="1:5" ht="9.75" customHeight="1">
      <c r="A13" s="838" t="s">
        <v>439</v>
      </c>
      <c r="B13" s="839">
        <v>297.12559202737981</v>
      </c>
      <c r="C13" s="840">
        <v>276</v>
      </c>
      <c r="D13" s="841">
        <v>273</v>
      </c>
      <c r="E13" s="842">
        <v>846</v>
      </c>
    </row>
    <row r="14" spans="1:5" ht="9.75" customHeight="1">
      <c r="A14" s="843" t="s">
        <v>440</v>
      </c>
      <c r="B14" s="839">
        <v>1828</v>
      </c>
      <c r="C14" s="840">
        <v>1917</v>
      </c>
      <c r="D14" s="841">
        <v>1899</v>
      </c>
      <c r="E14" s="842">
        <v>1878</v>
      </c>
    </row>
    <row r="15" spans="1:5" ht="9.75" customHeight="1">
      <c r="A15" s="844" t="s">
        <v>441</v>
      </c>
      <c r="B15" s="845">
        <v>0.63900000000000001</v>
      </c>
      <c r="C15" s="846">
        <v>0.58399999999999996</v>
      </c>
      <c r="D15" s="847">
        <v>0.56599999999999995</v>
      </c>
      <c r="E15" s="862">
        <v>0.59699999999999998</v>
      </c>
    </row>
    <row r="16" spans="1:5" ht="10.5" customHeight="1" thickBot="1">
      <c r="A16" s="849" t="s">
        <v>442</v>
      </c>
      <c r="B16" s="863">
        <v>0.64500000000000002</v>
      </c>
      <c r="C16" s="864">
        <v>0.59</v>
      </c>
      <c r="D16" s="852">
        <v>0.56999999999999995</v>
      </c>
      <c r="E16" s="853">
        <v>0.60199999999999998</v>
      </c>
    </row>
    <row r="17" spans="1:5" ht="5.25" customHeight="1" thickBot="1">
      <c r="A17" s="865"/>
      <c r="B17" s="866"/>
      <c r="C17" s="866"/>
      <c r="D17" s="855"/>
      <c r="E17" s="855"/>
    </row>
    <row r="18" spans="1:5" ht="11.25" customHeight="1" thickBot="1">
      <c r="A18" s="856" t="s">
        <v>912</v>
      </c>
      <c r="B18" s="867"/>
      <c r="C18" s="868"/>
      <c r="D18" s="869"/>
      <c r="E18" s="869"/>
    </row>
    <row r="19" spans="1:5" ht="10.5" customHeight="1">
      <c r="A19" s="833" t="s">
        <v>438</v>
      </c>
      <c r="B19" s="870">
        <v>430.67701620644692</v>
      </c>
      <c r="C19" s="835">
        <v>477</v>
      </c>
      <c r="D19" s="871">
        <v>432</v>
      </c>
      <c r="E19" s="872">
        <v>1340</v>
      </c>
    </row>
    <row r="20" spans="1:5" ht="9.75" customHeight="1">
      <c r="A20" s="838" t="s">
        <v>439</v>
      </c>
      <c r="B20" s="873">
        <v>430.67701620644692</v>
      </c>
      <c r="C20" s="874">
        <v>479</v>
      </c>
      <c r="D20" s="875">
        <v>432</v>
      </c>
      <c r="E20" s="876">
        <v>1342</v>
      </c>
    </row>
    <row r="21" spans="1:5" ht="9.75" customHeight="1">
      <c r="A21" s="843" t="s">
        <v>440</v>
      </c>
      <c r="B21" s="877">
        <v>7238</v>
      </c>
      <c r="C21" s="874">
        <v>6775</v>
      </c>
      <c r="D21" s="841">
        <v>6614</v>
      </c>
      <c r="E21" s="842">
        <v>6872</v>
      </c>
    </row>
    <row r="22" spans="1:5" ht="9.75" customHeight="1">
      <c r="A22" s="844" t="s">
        <v>441</v>
      </c>
      <c r="B22" s="878">
        <v>0.23599999999999999</v>
      </c>
      <c r="C22" s="879">
        <v>0.28899999999999998</v>
      </c>
      <c r="D22" s="847">
        <v>0.25900000000000001</v>
      </c>
      <c r="E22" s="848">
        <v>0.26100000000000001</v>
      </c>
    </row>
    <row r="23" spans="1:5" ht="10.5" customHeight="1" thickBot="1">
      <c r="A23" s="849" t="s">
        <v>442</v>
      </c>
      <c r="B23" s="880">
        <v>0.23599999999999999</v>
      </c>
      <c r="C23" s="881">
        <v>0.28899999999999998</v>
      </c>
      <c r="D23" s="852">
        <v>0.25900000000000001</v>
      </c>
      <c r="E23" s="853">
        <v>0.26100000000000001</v>
      </c>
    </row>
    <row r="24" spans="1:5" ht="5.25" customHeight="1" thickBot="1">
      <c r="A24" s="882"/>
      <c r="B24" s="883"/>
      <c r="C24" s="855"/>
      <c r="D24" s="855"/>
      <c r="E24" s="855"/>
    </row>
    <row r="25" spans="1:5" ht="11.25" customHeight="1" thickBot="1">
      <c r="A25" s="884" t="s">
        <v>444</v>
      </c>
      <c r="B25" s="885"/>
      <c r="C25" s="859"/>
      <c r="D25" s="859"/>
      <c r="E25" s="859"/>
    </row>
    <row r="26" spans="1:5" ht="11.25" customHeight="1">
      <c r="A26" s="886" t="s">
        <v>438</v>
      </c>
      <c r="B26" s="887">
        <v>52.36047723174309</v>
      </c>
      <c r="C26" s="888">
        <v>61</v>
      </c>
      <c r="D26" s="889">
        <v>62</v>
      </c>
      <c r="E26" s="890">
        <v>175</v>
      </c>
    </row>
    <row r="27" spans="1:5" ht="9.75" customHeight="1">
      <c r="A27" s="891" t="s">
        <v>439</v>
      </c>
      <c r="B27" s="892">
        <v>52.36047723174309</v>
      </c>
      <c r="C27" s="893">
        <v>61</v>
      </c>
      <c r="D27" s="841">
        <v>62</v>
      </c>
      <c r="E27" s="842">
        <v>175</v>
      </c>
    </row>
    <row r="28" spans="1:5" ht="9.75" customHeight="1">
      <c r="A28" s="894" t="s">
        <v>440</v>
      </c>
      <c r="B28" s="892">
        <v>1132</v>
      </c>
      <c r="C28" s="893">
        <v>1154</v>
      </c>
      <c r="D28" s="841">
        <v>1165</v>
      </c>
      <c r="E28" s="842">
        <v>1151</v>
      </c>
    </row>
    <row r="29" spans="1:5" ht="9.75" customHeight="1">
      <c r="A29" s="844" t="s">
        <v>441</v>
      </c>
      <c r="B29" s="878">
        <v>0.184</v>
      </c>
      <c r="C29" s="878">
        <v>0.216</v>
      </c>
      <c r="D29" s="847">
        <v>0.21099999999999999</v>
      </c>
      <c r="E29" s="848">
        <v>0.20399999999999999</v>
      </c>
    </row>
    <row r="30" spans="1:5" ht="11.25" customHeight="1" thickBot="1">
      <c r="A30" s="849" t="s">
        <v>442</v>
      </c>
      <c r="B30" s="880">
        <v>0.184</v>
      </c>
      <c r="C30" s="880">
        <v>0.216</v>
      </c>
      <c r="D30" s="852">
        <v>0.21099999999999999</v>
      </c>
      <c r="E30" s="853">
        <v>0.20399999999999999</v>
      </c>
    </row>
    <row r="31" spans="1:5" ht="5.25" customHeight="1" thickBot="1">
      <c r="A31" s="895"/>
      <c r="B31" s="855"/>
      <c r="C31" s="855"/>
      <c r="D31" s="855"/>
      <c r="E31" s="855"/>
    </row>
    <row r="32" spans="1:5" ht="11.25" customHeight="1" thickBot="1">
      <c r="A32" s="884" t="s">
        <v>445</v>
      </c>
      <c r="B32" s="885"/>
      <c r="C32" s="859"/>
      <c r="D32" s="859"/>
      <c r="E32" s="859"/>
    </row>
    <row r="33" spans="1:5" ht="11.25" customHeight="1">
      <c r="A33" s="886" t="s">
        <v>438</v>
      </c>
      <c r="B33" s="887">
        <v>122.45411876068214</v>
      </c>
      <c r="C33" s="888">
        <v>118</v>
      </c>
      <c r="D33" s="889">
        <v>115</v>
      </c>
      <c r="E33" s="890">
        <v>355</v>
      </c>
    </row>
    <row r="34" spans="1:5" ht="9.75" customHeight="1">
      <c r="A34" s="891" t="s">
        <v>439</v>
      </c>
      <c r="B34" s="892">
        <v>122.45411876068214</v>
      </c>
      <c r="C34" s="893">
        <v>118</v>
      </c>
      <c r="D34" s="841">
        <v>115</v>
      </c>
      <c r="E34" s="842">
        <v>355</v>
      </c>
    </row>
    <row r="35" spans="1:5" ht="9.75" customHeight="1">
      <c r="A35" s="894" t="s">
        <v>440</v>
      </c>
      <c r="B35" s="892">
        <v>1527</v>
      </c>
      <c r="C35" s="893">
        <v>1593</v>
      </c>
      <c r="D35" s="841">
        <v>1608</v>
      </c>
      <c r="E35" s="842">
        <v>1577</v>
      </c>
    </row>
    <row r="36" spans="1:5" ht="9.75" customHeight="1">
      <c r="A36" s="844" t="s">
        <v>441</v>
      </c>
      <c r="B36" s="878">
        <v>0.318</v>
      </c>
      <c r="C36" s="878">
        <v>0.30199999999999999</v>
      </c>
      <c r="D36" s="847">
        <v>0.28499999999999998</v>
      </c>
      <c r="E36" s="848">
        <v>0.30199999999999999</v>
      </c>
    </row>
    <row r="37" spans="1:5" ht="11.25" customHeight="1" thickBot="1">
      <c r="A37" s="849" t="s">
        <v>442</v>
      </c>
      <c r="B37" s="880">
        <v>0.318</v>
      </c>
      <c r="C37" s="880">
        <v>0.30199999999999999</v>
      </c>
      <c r="D37" s="852">
        <v>0.28499999999999998</v>
      </c>
      <c r="E37" s="853">
        <v>0.30199999999999999</v>
      </c>
    </row>
    <row r="38" spans="1:5" ht="5.25" customHeight="1" thickBot="1">
      <c r="A38" s="896"/>
      <c r="B38" s="883"/>
      <c r="C38" s="855"/>
      <c r="D38" s="855"/>
      <c r="E38" s="855"/>
    </row>
    <row r="39" spans="1:5" ht="11.25" customHeight="1" thickBot="1">
      <c r="A39" s="884" t="s">
        <v>446</v>
      </c>
      <c r="B39" s="885"/>
      <c r="C39" s="859"/>
      <c r="D39" s="859"/>
      <c r="E39" s="859"/>
    </row>
    <row r="40" spans="1:5" ht="11.25" customHeight="1">
      <c r="A40" s="886" t="s">
        <v>438</v>
      </c>
      <c r="B40" s="887">
        <v>178.08811326003971</v>
      </c>
      <c r="C40" s="888">
        <v>182</v>
      </c>
      <c r="D40" s="889">
        <v>180</v>
      </c>
      <c r="E40" s="890">
        <v>540</v>
      </c>
    </row>
    <row r="41" spans="1:5" ht="9.75" customHeight="1">
      <c r="A41" s="891" t="s">
        <v>439</v>
      </c>
      <c r="B41" s="892">
        <v>178.08811326003971</v>
      </c>
      <c r="C41" s="893">
        <v>182</v>
      </c>
      <c r="D41" s="841">
        <v>180</v>
      </c>
      <c r="E41" s="842">
        <v>540</v>
      </c>
    </row>
    <row r="42" spans="1:5" ht="9.75" customHeight="1">
      <c r="A42" s="894" t="s">
        <v>440</v>
      </c>
      <c r="B42" s="892">
        <v>2674</v>
      </c>
      <c r="C42" s="893">
        <v>2762</v>
      </c>
      <c r="D42" s="841">
        <v>2788</v>
      </c>
      <c r="E42" s="842">
        <v>2743</v>
      </c>
    </row>
    <row r="43" spans="1:5" ht="9.75" customHeight="1">
      <c r="A43" s="844" t="s">
        <v>441</v>
      </c>
      <c r="B43" s="878">
        <v>0.26400000000000001</v>
      </c>
      <c r="C43" s="878">
        <v>0.26900000000000002</v>
      </c>
      <c r="D43" s="847">
        <v>0.25600000000000001</v>
      </c>
      <c r="E43" s="848">
        <v>0.26400000000000001</v>
      </c>
    </row>
    <row r="44" spans="1:5" ht="11.25" customHeight="1" thickBot="1">
      <c r="A44" s="849" t="s">
        <v>442</v>
      </c>
      <c r="B44" s="880">
        <v>0.26400000000000001</v>
      </c>
      <c r="C44" s="880">
        <v>0.26900000000000002</v>
      </c>
      <c r="D44" s="852">
        <v>0.25600000000000001</v>
      </c>
      <c r="E44" s="853">
        <v>0.26400000000000001</v>
      </c>
    </row>
    <row r="45" spans="1:5" ht="9.75" customHeight="1">
      <c r="A45" s="1919" t="s">
        <v>447</v>
      </c>
      <c r="B45" s="1919" t="s">
        <v>0</v>
      </c>
      <c r="C45" s="1919" t="s">
        <v>0</v>
      </c>
      <c r="D45" s="1919" t="s">
        <v>0</v>
      </c>
      <c r="E45" s="1919" t="s">
        <v>0</v>
      </c>
    </row>
    <row r="46" spans="1:5" ht="15" customHeight="1">
      <c r="A46" s="1920" t="s">
        <v>448</v>
      </c>
      <c r="B46" s="1920" t="s">
        <v>0</v>
      </c>
      <c r="C46" s="1920" t="s">
        <v>0</v>
      </c>
      <c r="D46" s="1920" t="s">
        <v>0</v>
      </c>
      <c r="E46" s="1920" t="s">
        <v>0</v>
      </c>
    </row>
    <row r="47" spans="1:5" ht="9" customHeight="1">
      <c r="A47" s="1920" t="s">
        <v>449</v>
      </c>
      <c r="B47" s="1920" t="s">
        <v>0</v>
      </c>
      <c r="C47" s="1920" t="s">
        <v>0</v>
      </c>
      <c r="D47" s="1920" t="s">
        <v>0</v>
      </c>
      <c r="E47" s="1920" t="s">
        <v>0</v>
      </c>
    </row>
    <row r="48" spans="1:5" ht="15" customHeight="1">
      <c r="A48" s="1920" t="s">
        <v>450</v>
      </c>
      <c r="B48" s="1920" t="s">
        <v>0</v>
      </c>
      <c r="C48" s="1920" t="s">
        <v>0</v>
      </c>
      <c r="D48" s="1920" t="s">
        <v>0</v>
      </c>
      <c r="E48" s="1920" t="s">
        <v>0</v>
      </c>
    </row>
  </sheetData>
  <mergeCells count="7">
    <mergeCell ref="A47:E47"/>
    <mergeCell ref="A48:E48"/>
    <mergeCell ref="A1:D1"/>
    <mergeCell ref="B2:D2"/>
    <mergeCell ref="B3:D3"/>
    <mergeCell ref="A45:E45"/>
    <mergeCell ref="A46:E46"/>
  </mergeCells>
  <pageMargins left="0.7" right="0.7" top="0.75" bottom="0.75" header="0.3" footer="0.3"/>
  <pageSetup orientation="portrait" horizontalDpi="72" verticalDpi="72"/>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870C468-44CD-4F78-BAD0-7685A232B9A8}">
  <sheetPr codeName="Feuil18"/>
  <dimension ref="A1:P36"/>
  <sheetViews>
    <sheetView zoomScale="160" zoomScaleNormal="160" workbookViewId="0">
      <selection sqref="A1:P1"/>
    </sheetView>
  </sheetViews>
  <sheetFormatPr baseColWidth="10" defaultColWidth="9.08984375" defaultRowHeight="12.5"/>
  <cols>
    <col min="1" max="1" width="53.6328125" customWidth="1"/>
    <col min="2" max="16" width="5.6328125" customWidth="1"/>
  </cols>
  <sheetData>
    <row r="1" spans="1:16" ht="18.75" customHeight="1">
      <c r="A1" s="1885" t="s">
        <v>451</v>
      </c>
      <c r="B1" s="1885" t="s">
        <v>0</v>
      </c>
      <c r="C1" s="1885" t="s">
        <v>0</v>
      </c>
      <c r="D1" s="1885" t="s">
        <v>0</v>
      </c>
      <c r="E1" s="1885" t="s">
        <v>0</v>
      </c>
      <c r="F1" s="1885" t="s">
        <v>0</v>
      </c>
      <c r="G1" s="1885" t="s">
        <v>0</v>
      </c>
      <c r="H1" s="1885" t="s">
        <v>0</v>
      </c>
      <c r="I1" s="1885" t="s">
        <v>0</v>
      </c>
      <c r="J1" s="1885" t="s">
        <v>0</v>
      </c>
      <c r="K1" s="1885" t="s">
        <v>0</v>
      </c>
      <c r="L1" s="1885" t="s">
        <v>0</v>
      </c>
      <c r="M1" s="1885" t="s">
        <v>0</v>
      </c>
      <c r="N1" s="1885" t="s">
        <v>0</v>
      </c>
      <c r="O1" s="1885" t="s">
        <v>0</v>
      </c>
      <c r="P1" s="1885" t="s">
        <v>0</v>
      </c>
    </row>
    <row r="2" spans="1:16" ht="8.25" customHeight="1">
      <c r="A2" s="22" t="s">
        <v>953</v>
      </c>
      <c r="B2" s="897"/>
      <c r="C2" s="897"/>
      <c r="D2" s="897"/>
      <c r="E2" s="897"/>
      <c r="F2" s="897"/>
      <c r="G2" s="897"/>
      <c r="H2" s="897"/>
      <c r="I2" s="897"/>
      <c r="J2" s="897"/>
      <c r="K2" s="897"/>
      <c r="L2" s="897"/>
      <c r="M2" s="897"/>
      <c r="N2" s="897"/>
      <c r="O2" s="897"/>
      <c r="P2" s="897"/>
    </row>
    <row r="3" spans="1:16" ht="9" customHeight="1" thickBot="1">
      <c r="A3" s="898"/>
      <c r="B3" s="499"/>
      <c r="C3" s="499"/>
      <c r="D3" s="499"/>
      <c r="E3" s="499"/>
      <c r="F3" s="499"/>
      <c r="G3" s="499"/>
      <c r="H3" s="499"/>
      <c r="I3" s="499"/>
      <c r="J3" s="499"/>
      <c r="K3" s="499"/>
      <c r="L3" s="499"/>
      <c r="M3" s="499"/>
      <c r="N3" s="499"/>
      <c r="O3" s="499"/>
      <c r="P3" s="499"/>
    </row>
    <row r="4" spans="1:16" ht="12.65" customHeight="1" thickBot="1">
      <c r="A4" s="899"/>
      <c r="B4" s="2065">
        <v>2026</v>
      </c>
      <c r="C4" s="2065" t="s">
        <v>0</v>
      </c>
      <c r="D4" s="2065" t="s">
        <v>0</v>
      </c>
      <c r="E4" s="2066">
        <v>2025</v>
      </c>
      <c r="F4" s="2065" t="s">
        <v>0</v>
      </c>
      <c r="G4" s="2065" t="s">
        <v>0</v>
      </c>
      <c r="H4" s="2067" t="s">
        <v>0</v>
      </c>
      <c r="I4" s="2066">
        <v>2024</v>
      </c>
      <c r="J4" s="2065" t="s">
        <v>0</v>
      </c>
      <c r="K4" s="2065" t="s">
        <v>0</v>
      </c>
      <c r="L4" s="2067" t="s">
        <v>0</v>
      </c>
      <c r="M4" s="2066" t="s">
        <v>900</v>
      </c>
      <c r="N4" s="2065" t="s">
        <v>0</v>
      </c>
      <c r="O4" s="2068" t="s">
        <v>901</v>
      </c>
      <c r="P4" s="2069" t="s">
        <v>0</v>
      </c>
    </row>
    <row r="5" spans="1:16" ht="12.75" customHeight="1" thickBot="1">
      <c r="A5" s="900" t="s">
        <v>452</v>
      </c>
      <c r="B5" s="901" t="s">
        <v>954</v>
      </c>
      <c r="C5" s="902" t="s">
        <v>955</v>
      </c>
      <c r="D5" s="902" t="s">
        <v>956</v>
      </c>
      <c r="E5" s="901" t="s">
        <v>964</v>
      </c>
      <c r="F5" s="903" t="s">
        <v>954</v>
      </c>
      <c r="G5" s="903" t="s">
        <v>955</v>
      </c>
      <c r="H5" s="904" t="s">
        <v>956</v>
      </c>
      <c r="I5" s="901" t="s">
        <v>964</v>
      </c>
      <c r="J5" s="903" t="s">
        <v>954</v>
      </c>
      <c r="K5" s="903" t="s">
        <v>955</v>
      </c>
      <c r="L5" s="904" t="s">
        <v>956</v>
      </c>
      <c r="M5" s="905">
        <v>2026</v>
      </c>
      <c r="N5" s="906">
        <v>2025</v>
      </c>
      <c r="O5" s="905">
        <v>2025</v>
      </c>
      <c r="P5" s="304">
        <v>2024</v>
      </c>
    </row>
    <row r="6" spans="1:16" ht="10.5" customHeight="1">
      <c r="A6" s="907" t="s">
        <v>453</v>
      </c>
      <c r="B6" s="908"/>
      <c r="C6" s="909"/>
      <c r="D6" s="910"/>
      <c r="E6" s="908"/>
      <c r="F6" s="911"/>
      <c r="G6" s="911"/>
      <c r="H6" s="912"/>
      <c r="I6" s="908"/>
      <c r="J6" s="911"/>
      <c r="K6" s="911"/>
      <c r="L6" s="912"/>
      <c r="M6" s="908"/>
      <c r="N6" s="912"/>
      <c r="O6" s="913"/>
      <c r="P6" s="914"/>
    </row>
    <row r="7" spans="1:16" ht="10.5" customHeight="1">
      <c r="A7" s="915" t="s">
        <v>454</v>
      </c>
      <c r="B7" s="621">
        <v>4533</v>
      </c>
      <c r="C7" s="602">
        <v>4267</v>
      </c>
      <c r="D7" s="273">
        <v>4313</v>
      </c>
      <c r="E7" s="621">
        <v>4409</v>
      </c>
      <c r="F7" s="602">
        <v>4264</v>
      </c>
      <c r="G7" s="602">
        <v>4096</v>
      </c>
      <c r="H7" s="273">
        <v>3896</v>
      </c>
      <c r="I7" s="621">
        <v>4039</v>
      </c>
      <c r="J7" s="602">
        <v>4026</v>
      </c>
      <c r="K7" s="602">
        <v>3823</v>
      </c>
      <c r="L7" s="273">
        <v>3693</v>
      </c>
      <c r="M7" s="621">
        <v>13113</v>
      </c>
      <c r="N7" s="916">
        <v>12256</v>
      </c>
      <c r="O7" s="621">
        <v>16665</v>
      </c>
      <c r="P7" s="273">
        <v>15581</v>
      </c>
    </row>
    <row r="8" spans="1:16" ht="10.5" customHeight="1">
      <c r="A8" s="915" t="s">
        <v>540</v>
      </c>
      <c r="B8" s="621">
        <v>920</v>
      </c>
      <c r="C8" s="602">
        <v>961</v>
      </c>
      <c r="D8" s="273">
        <v>885</v>
      </c>
      <c r="E8" s="621">
        <v>851</v>
      </c>
      <c r="F8" s="602">
        <v>879</v>
      </c>
      <c r="G8" s="602">
        <v>878</v>
      </c>
      <c r="H8" s="273">
        <v>839</v>
      </c>
      <c r="I8" s="621">
        <v>767</v>
      </c>
      <c r="J8" s="602">
        <v>725</v>
      </c>
      <c r="K8" s="602">
        <v>661</v>
      </c>
      <c r="L8" s="273">
        <v>690</v>
      </c>
      <c r="M8" s="621">
        <v>2766</v>
      </c>
      <c r="N8" s="916">
        <v>2596</v>
      </c>
      <c r="O8" s="621">
        <v>3447</v>
      </c>
      <c r="P8" s="273">
        <v>2843</v>
      </c>
    </row>
    <row r="9" spans="1:16" ht="10.5" customHeight="1">
      <c r="A9" s="917" t="s">
        <v>455</v>
      </c>
      <c r="B9" s="918">
        <v>251</v>
      </c>
      <c r="C9" s="919">
        <v>260</v>
      </c>
      <c r="D9" s="261">
        <v>248</v>
      </c>
      <c r="E9" s="918">
        <v>291</v>
      </c>
      <c r="F9" s="919">
        <v>293</v>
      </c>
      <c r="G9" s="919">
        <v>288</v>
      </c>
      <c r="H9" s="261">
        <v>314</v>
      </c>
      <c r="I9" s="918">
        <v>352</v>
      </c>
      <c r="J9" s="919">
        <v>381</v>
      </c>
      <c r="K9" s="919">
        <v>391</v>
      </c>
      <c r="L9" s="261">
        <v>423</v>
      </c>
      <c r="M9" s="918">
        <v>759</v>
      </c>
      <c r="N9" s="920">
        <v>895</v>
      </c>
      <c r="O9" s="918">
        <v>1186</v>
      </c>
      <c r="P9" s="261">
        <v>1547</v>
      </c>
    </row>
    <row r="10" spans="1:16" ht="8.65" customHeight="1">
      <c r="A10" s="921"/>
      <c r="B10" s="922">
        <v>5704</v>
      </c>
      <c r="C10" s="922">
        <v>5488</v>
      </c>
      <c r="D10" s="267">
        <v>5446</v>
      </c>
      <c r="E10" s="923">
        <v>5551</v>
      </c>
      <c r="F10" s="922">
        <v>5436</v>
      </c>
      <c r="G10" s="922">
        <v>5262</v>
      </c>
      <c r="H10" s="267">
        <v>5049</v>
      </c>
      <c r="I10" s="923">
        <v>5158</v>
      </c>
      <c r="J10" s="922">
        <v>5132</v>
      </c>
      <c r="K10" s="922">
        <v>4875</v>
      </c>
      <c r="L10" s="267">
        <v>4806</v>
      </c>
      <c r="M10" s="923">
        <v>16638</v>
      </c>
      <c r="N10" s="924">
        <v>15747</v>
      </c>
      <c r="O10" s="923">
        <v>21298</v>
      </c>
      <c r="P10" s="267">
        <v>19971</v>
      </c>
    </row>
    <row r="11" spans="1:16" ht="10.5" customHeight="1">
      <c r="A11" s="925" t="s">
        <v>456</v>
      </c>
      <c r="B11" s="621"/>
      <c r="C11" s="602"/>
      <c r="D11" s="273"/>
      <c r="E11" s="621"/>
      <c r="F11" s="602"/>
      <c r="G11" s="602"/>
      <c r="H11" s="273"/>
      <c r="I11" s="621"/>
      <c r="J11" s="602"/>
      <c r="K11" s="602"/>
      <c r="L11" s="273"/>
      <c r="M11" s="621"/>
      <c r="N11" s="916"/>
      <c r="O11" s="621"/>
      <c r="P11" s="273"/>
    </row>
    <row r="12" spans="1:16" ht="10.5" customHeight="1">
      <c r="A12" s="915" t="s">
        <v>576</v>
      </c>
      <c r="B12" s="621">
        <v>3308</v>
      </c>
      <c r="C12" s="602">
        <v>3170</v>
      </c>
      <c r="D12" s="273">
        <v>3119</v>
      </c>
      <c r="E12" s="621">
        <v>3338</v>
      </c>
      <c r="F12" s="602">
        <v>3281</v>
      </c>
      <c r="G12" s="602">
        <v>3181</v>
      </c>
      <c r="H12" s="273">
        <v>3187</v>
      </c>
      <c r="I12" s="621">
        <v>3371</v>
      </c>
      <c r="J12" s="602">
        <v>3397</v>
      </c>
      <c r="K12" s="602">
        <v>3256</v>
      </c>
      <c r="L12" s="273">
        <v>3174</v>
      </c>
      <c r="M12" s="621">
        <v>9597</v>
      </c>
      <c r="N12" s="916">
        <v>9649</v>
      </c>
      <c r="O12" s="621">
        <v>12987</v>
      </c>
      <c r="P12" s="273">
        <v>13198</v>
      </c>
    </row>
    <row r="13" spans="1:16" ht="10.5" customHeight="1">
      <c r="A13" s="915" t="s">
        <v>564</v>
      </c>
      <c r="B13" s="621">
        <v>218</v>
      </c>
      <c r="C13" s="602">
        <v>209</v>
      </c>
      <c r="D13" s="273">
        <v>187</v>
      </c>
      <c r="E13" s="621">
        <v>220</v>
      </c>
      <c r="F13" s="602">
        <v>196</v>
      </c>
      <c r="G13" s="602">
        <v>198</v>
      </c>
      <c r="H13" s="273">
        <v>195</v>
      </c>
      <c r="I13" s="621">
        <v>206</v>
      </c>
      <c r="J13" s="602">
        <v>186</v>
      </c>
      <c r="K13" s="602">
        <v>188</v>
      </c>
      <c r="L13" s="273">
        <v>172</v>
      </c>
      <c r="M13" s="621">
        <v>614</v>
      </c>
      <c r="N13" s="916">
        <v>589</v>
      </c>
      <c r="O13" s="621">
        <v>809</v>
      </c>
      <c r="P13" s="273">
        <v>752</v>
      </c>
    </row>
    <row r="14" spans="1:16" ht="10.5" customHeight="1">
      <c r="A14" s="915" t="s">
        <v>566</v>
      </c>
      <c r="B14" s="621">
        <v>40</v>
      </c>
      <c r="C14" s="602">
        <v>39</v>
      </c>
      <c r="D14" s="273">
        <v>40</v>
      </c>
      <c r="E14" s="621">
        <v>40</v>
      </c>
      <c r="F14" s="602">
        <v>36</v>
      </c>
      <c r="G14" s="602">
        <v>34</v>
      </c>
      <c r="H14" s="273">
        <v>19</v>
      </c>
      <c r="I14" s="621">
        <v>18</v>
      </c>
      <c r="J14" s="602">
        <v>17</v>
      </c>
      <c r="K14" s="602">
        <v>16</v>
      </c>
      <c r="L14" s="273">
        <v>11</v>
      </c>
      <c r="M14" s="621">
        <v>119</v>
      </c>
      <c r="N14" s="916">
        <v>89</v>
      </c>
      <c r="O14" s="621">
        <v>129</v>
      </c>
      <c r="P14" s="273">
        <v>62</v>
      </c>
    </row>
    <row r="15" spans="1:16" ht="10.5" customHeight="1">
      <c r="A15" s="917" t="s">
        <v>685</v>
      </c>
      <c r="B15" s="919">
        <v>884</v>
      </c>
      <c r="C15" s="919">
        <v>761</v>
      </c>
      <c r="D15" s="261">
        <v>706</v>
      </c>
      <c r="E15" s="918">
        <v>784</v>
      </c>
      <c r="F15" s="919">
        <v>751</v>
      </c>
      <c r="G15" s="919">
        <v>644</v>
      </c>
      <c r="H15" s="261">
        <v>676</v>
      </c>
      <c r="I15" s="918">
        <v>779</v>
      </c>
      <c r="J15" s="919">
        <v>763</v>
      </c>
      <c r="K15" s="919">
        <v>780</v>
      </c>
      <c r="L15" s="261">
        <v>698</v>
      </c>
      <c r="M15" s="918">
        <v>2351</v>
      </c>
      <c r="N15" s="926">
        <v>2071</v>
      </c>
      <c r="O15" s="918">
        <v>2855</v>
      </c>
      <c r="P15" s="261">
        <v>3020</v>
      </c>
    </row>
    <row r="16" spans="1:16" ht="10.5" customHeight="1">
      <c r="A16" s="927"/>
      <c r="B16" s="923">
        <v>4450</v>
      </c>
      <c r="C16" s="922">
        <v>4179</v>
      </c>
      <c r="D16" s="267">
        <v>4052</v>
      </c>
      <c r="E16" s="923">
        <v>4382</v>
      </c>
      <c r="F16" s="922">
        <v>4264</v>
      </c>
      <c r="G16" s="922">
        <v>4057</v>
      </c>
      <c r="H16" s="267">
        <v>4077</v>
      </c>
      <c r="I16" s="923">
        <v>4374</v>
      </c>
      <c r="J16" s="922">
        <v>4363</v>
      </c>
      <c r="K16" s="922">
        <v>4240</v>
      </c>
      <c r="L16" s="267">
        <v>4055</v>
      </c>
      <c r="M16" s="923">
        <v>12681</v>
      </c>
      <c r="N16" s="928">
        <v>12398</v>
      </c>
      <c r="O16" s="923">
        <v>16780</v>
      </c>
      <c r="P16" s="267">
        <v>17032</v>
      </c>
    </row>
    <row r="17" spans="1:16" ht="10.5" customHeight="1" thickBot="1">
      <c r="A17" s="929" t="s">
        <v>457</v>
      </c>
      <c r="B17" s="930">
        <v>1254</v>
      </c>
      <c r="C17" s="931">
        <v>1309</v>
      </c>
      <c r="D17" s="511">
        <v>1394</v>
      </c>
      <c r="E17" s="930">
        <v>1169</v>
      </c>
      <c r="F17" s="931">
        <v>1172</v>
      </c>
      <c r="G17" s="931">
        <v>1205</v>
      </c>
      <c r="H17" s="511">
        <v>972</v>
      </c>
      <c r="I17" s="930">
        <v>784</v>
      </c>
      <c r="J17" s="931">
        <v>769</v>
      </c>
      <c r="K17" s="931">
        <v>635</v>
      </c>
      <c r="L17" s="511">
        <v>751</v>
      </c>
      <c r="M17" s="930">
        <v>3957</v>
      </c>
      <c r="N17" s="932">
        <v>3349</v>
      </c>
      <c r="O17" s="930">
        <v>4518</v>
      </c>
      <c r="P17" s="511">
        <v>2939</v>
      </c>
    </row>
    <row r="18" spans="1:16" ht="3.75" customHeight="1" thickBot="1">
      <c r="A18" s="933"/>
      <c r="B18" s="595"/>
      <c r="C18" s="595"/>
      <c r="D18" s="595"/>
      <c r="E18" s="595"/>
      <c r="F18" s="595"/>
      <c r="G18" s="595"/>
      <c r="H18" s="595"/>
      <c r="I18" s="595"/>
      <c r="J18" s="595"/>
      <c r="K18" s="595"/>
      <c r="L18" s="595"/>
      <c r="M18" s="595"/>
      <c r="N18" s="595"/>
      <c r="O18" s="595"/>
      <c r="P18" s="595"/>
    </row>
    <row r="19" spans="1:16" ht="10.5" customHeight="1" thickBot="1">
      <c r="A19" s="900" t="s">
        <v>458</v>
      </c>
      <c r="B19" s="452"/>
      <c r="C19" s="453"/>
      <c r="D19" s="453"/>
      <c r="E19" s="453"/>
      <c r="F19" s="453"/>
      <c r="G19" s="453"/>
      <c r="H19" s="453"/>
      <c r="I19" s="453"/>
      <c r="J19" s="453"/>
      <c r="K19" s="453"/>
      <c r="L19" s="453"/>
      <c r="M19" s="453"/>
      <c r="N19" s="453"/>
      <c r="O19" s="453"/>
      <c r="P19" s="453"/>
    </row>
    <row r="20" spans="1:16" ht="10.5" customHeight="1">
      <c r="A20" s="934" t="s">
        <v>459</v>
      </c>
      <c r="B20" s="259">
        <v>183</v>
      </c>
      <c r="C20" s="257">
        <v>210</v>
      </c>
      <c r="D20" s="258">
        <v>156</v>
      </c>
      <c r="E20" s="259">
        <v>172</v>
      </c>
      <c r="F20" s="257">
        <v>190</v>
      </c>
      <c r="G20" s="257">
        <v>112</v>
      </c>
      <c r="H20" s="258">
        <v>96</v>
      </c>
      <c r="I20" s="259">
        <v>91</v>
      </c>
      <c r="J20" s="257">
        <v>125</v>
      </c>
      <c r="K20" s="257">
        <v>115</v>
      </c>
      <c r="L20" s="258">
        <v>88</v>
      </c>
      <c r="M20" s="259">
        <v>549</v>
      </c>
      <c r="N20" s="258">
        <v>398</v>
      </c>
      <c r="O20" s="259">
        <v>570</v>
      </c>
      <c r="P20" s="258">
        <v>419</v>
      </c>
    </row>
    <row r="21" spans="1:16" ht="10.5" customHeight="1">
      <c r="A21" s="935" t="s">
        <v>460</v>
      </c>
      <c r="B21" s="274">
        <v>76</v>
      </c>
      <c r="C21" s="272">
        <v>78</v>
      </c>
      <c r="D21" s="273">
        <v>76</v>
      </c>
      <c r="E21" s="274">
        <v>73</v>
      </c>
      <c r="F21" s="272">
        <v>57</v>
      </c>
      <c r="G21" s="272">
        <v>55</v>
      </c>
      <c r="H21" s="273">
        <v>57</v>
      </c>
      <c r="I21" s="274">
        <v>48</v>
      </c>
      <c r="J21" s="272">
        <v>49</v>
      </c>
      <c r="K21" s="272">
        <v>46</v>
      </c>
      <c r="L21" s="273">
        <v>51</v>
      </c>
      <c r="M21" s="274">
        <v>230</v>
      </c>
      <c r="N21" s="273">
        <v>169</v>
      </c>
      <c r="O21" s="274">
        <v>242</v>
      </c>
      <c r="P21" s="273">
        <v>194</v>
      </c>
    </row>
    <row r="22" spans="1:16" ht="10.5" customHeight="1">
      <c r="A22" s="935" t="s">
        <v>461</v>
      </c>
      <c r="B22" s="274">
        <v>215</v>
      </c>
      <c r="C22" s="272">
        <v>200</v>
      </c>
      <c r="D22" s="273">
        <v>201</v>
      </c>
      <c r="E22" s="274">
        <v>195</v>
      </c>
      <c r="F22" s="272">
        <v>187</v>
      </c>
      <c r="G22" s="272">
        <v>174</v>
      </c>
      <c r="H22" s="273">
        <v>178</v>
      </c>
      <c r="I22" s="274">
        <v>169</v>
      </c>
      <c r="J22" s="272">
        <v>164</v>
      </c>
      <c r="K22" s="272">
        <v>155</v>
      </c>
      <c r="L22" s="273">
        <v>150</v>
      </c>
      <c r="M22" s="274">
        <v>616</v>
      </c>
      <c r="N22" s="273">
        <v>539</v>
      </c>
      <c r="O22" s="274">
        <v>734</v>
      </c>
      <c r="P22" s="273">
        <v>638</v>
      </c>
    </row>
    <row r="23" spans="1:16" ht="10.5" customHeight="1">
      <c r="A23" s="935" t="s">
        <v>462</v>
      </c>
      <c r="B23" s="274">
        <v>424</v>
      </c>
      <c r="C23" s="272">
        <v>404</v>
      </c>
      <c r="D23" s="273">
        <v>392</v>
      </c>
      <c r="E23" s="274">
        <v>373</v>
      </c>
      <c r="F23" s="272">
        <v>346</v>
      </c>
      <c r="G23" s="272">
        <v>342</v>
      </c>
      <c r="H23" s="273">
        <v>320</v>
      </c>
      <c r="I23" s="274">
        <v>302</v>
      </c>
      <c r="J23" s="272">
        <v>289</v>
      </c>
      <c r="K23" s="272">
        <v>282</v>
      </c>
      <c r="L23" s="273">
        <v>268</v>
      </c>
      <c r="M23" s="274">
        <v>1220</v>
      </c>
      <c r="N23" s="273">
        <v>1008</v>
      </c>
      <c r="O23" s="274">
        <v>1381</v>
      </c>
      <c r="P23" s="273">
        <v>1141</v>
      </c>
    </row>
    <row r="24" spans="1:16" ht="10.5" customHeight="1">
      <c r="A24" s="935" t="s">
        <v>463</v>
      </c>
      <c r="B24" s="274">
        <v>103</v>
      </c>
      <c r="C24" s="272">
        <v>88</v>
      </c>
      <c r="D24" s="273">
        <v>98</v>
      </c>
      <c r="E24" s="274">
        <v>93</v>
      </c>
      <c r="F24" s="272">
        <v>95</v>
      </c>
      <c r="G24" s="272">
        <v>83</v>
      </c>
      <c r="H24" s="273">
        <v>82</v>
      </c>
      <c r="I24" s="274">
        <v>76</v>
      </c>
      <c r="J24" s="272">
        <v>103</v>
      </c>
      <c r="K24" s="272">
        <v>133</v>
      </c>
      <c r="L24" s="273">
        <v>148</v>
      </c>
      <c r="M24" s="274">
        <v>289</v>
      </c>
      <c r="N24" s="273">
        <v>260</v>
      </c>
      <c r="O24" s="274">
        <v>353</v>
      </c>
      <c r="P24" s="273">
        <v>460</v>
      </c>
    </row>
    <row r="25" spans="1:16" ht="10.5" customHeight="1">
      <c r="A25" s="935" t="s">
        <v>464</v>
      </c>
      <c r="B25" s="274">
        <v>61</v>
      </c>
      <c r="C25" s="272">
        <v>57</v>
      </c>
      <c r="D25" s="273">
        <v>49</v>
      </c>
      <c r="E25" s="274">
        <v>51</v>
      </c>
      <c r="F25" s="272">
        <v>54</v>
      </c>
      <c r="G25" s="272">
        <v>53</v>
      </c>
      <c r="H25" s="273">
        <v>50</v>
      </c>
      <c r="I25" s="274">
        <v>55</v>
      </c>
      <c r="J25" s="272">
        <v>56</v>
      </c>
      <c r="K25" s="272">
        <v>51</v>
      </c>
      <c r="L25" s="273">
        <v>50</v>
      </c>
      <c r="M25" s="274">
        <v>167</v>
      </c>
      <c r="N25" s="273">
        <v>157</v>
      </c>
      <c r="O25" s="274">
        <v>208</v>
      </c>
      <c r="P25" s="273">
        <v>212</v>
      </c>
    </row>
    <row r="26" spans="1:16" ht="10.5" customHeight="1">
      <c r="A26" s="935" t="s">
        <v>465</v>
      </c>
      <c r="B26" s="274">
        <v>71</v>
      </c>
      <c r="C26" s="272">
        <v>69</v>
      </c>
      <c r="D26" s="273">
        <v>78</v>
      </c>
      <c r="E26" s="274">
        <v>76</v>
      </c>
      <c r="F26" s="272">
        <v>74</v>
      </c>
      <c r="G26" s="272">
        <v>74</v>
      </c>
      <c r="H26" s="273">
        <v>72</v>
      </c>
      <c r="I26" s="274">
        <v>75</v>
      </c>
      <c r="J26" s="272">
        <v>75</v>
      </c>
      <c r="K26" s="272">
        <v>72</v>
      </c>
      <c r="L26" s="273">
        <v>72</v>
      </c>
      <c r="M26" s="274">
        <v>218</v>
      </c>
      <c r="N26" s="273">
        <v>220</v>
      </c>
      <c r="O26" s="274">
        <v>296</v>
      </c>
      <c r="P26" s="273">
        <v>294</v>
      </c>
    </row>
    <row r="27" spans="1:16" ht="10.5" customHeight="1">
      <c r="A27" s="935" t="s">
        <v>466</v>
      </c>
      <c r="B27" s="274">
        <v>1427</v>
      </c>
      <c r="C27" s="272">
        <v>1290</v>
      </c>
      <c r="D27" s="273">
        <v>1240</v>
      </c>
      <c r="E27" s="274">
        <v>1246</v>
      </c>
      <c r="F27" s="272">
        <v>1118</v>
      </c>
      <c r="G27" s="272">
        <v>1388</v>
      </c>
      <c r="H27" s="273">
        <v>1181</v>
      </c>
      <c r="I27" s="274">
        <v>1115</v>
      </c>
      <c r="J27" s="272">
        <v>1058</v>
      </c>
      <c r="K27" s="272">
        <v>1125</v>
      </c>
      <c r="L27" s="273">
        <v>1001</v>
      </c>
      <c r="M27" s="274">
        <v>3957</v>
      </c>
      <c r="N27" s="273">
        <v>3687</v>
      </c>
      <c r="O27" s="274">
        <v>4933</v>
      </c>
      <c r="P27" s="273">
        <v>4299</v>
      </c>
    </row>
    <row r="28" spans="1:16" ht="10.5" customHeight="1">
      <c r="A28" s="935" t="s">
        <v>467</v>
      </c>
      <c r="B28" s="274">
        <v>43</v>
      </c>
      <c r="C28" s="272">
        <v>43</v>
      </c>
      <c r="D28" s="273">
        <v>38</v>
      </c>
      <c r="E28" s="274">
        <v>64</v>
      </c>
      <c r="F28" s="272">
        <v>19</v>
      </c>
      <c r="G28" s="272">
        <v>22</v>
      </c>
      <c r="H28" s="273">
        <v>27</v>
      </c>
      <c r="I28" s="274">
        <v>102</v>
      </c>
      <c r="J28" s="272">
        <v>153</v>
      </c>
      <c r="K28" s="272">
        <v>38</v>
      </c>
      <c r="L28" s="273">
        <v>25</v>
      </c>
      <c r="M28" s="274">
        <v>124</v>
      </c>
      <c r="N28" s="273">
        <v>68</v>
      </c>
      <c r="O28" s="274">
        <v>132</v>
      </c>
      <c r="P28" s="273">
        <v>318</v>
      </c>
    </row>
    <row r="29" spans="1:16" ht="10.5" customHeight="1">
      <c r="A29" s="935" t="s">
        <v>468</v>
      </c>
      <c r="B29" s="274">
        <v>23</v>
      </c>
      <c r="C29" s="272">
        <v>14</v>
      </c>
      <c r="D29" s="273">
        <v>22</v>
      </c>
      <c r="E29" s="274">
        <v>21</v>
      </c>
      <c r="F29" s="272">
        <v>19</v>
      </c>
      <c r="G29" s="272">
        <v>18</v>
      </c>
      <c r="H29" s="273">
        <v>22</v>
      </c>
      <c r="I29" s="274">
        <v>20</v>
      </c>
      <c r="J29" s="272">
        <v>20</v>
      </c>
      <c r="K29" s="272">
        <v>12</v>
      </c>
      <c r="L29" s="273">
        <v>21</v>
      </c>
      <c r="M29" s="274">
        <v>59</v>
      </c>
      <c r="N29" s="273">
        <v>59</v>
      </c>
      <c r="O29" s="274">
        <v>80</v>
      </c>
      <c r="P29" s="273">
        <v>73</v>
      </c>
    </row>
    <row r="30" spans="1:16" ht="10.5" customHeight="1">
      <c r="A30" s="935" t="s">
        <v>469</v>
      </c>
      <c r="B30" s="274">
        <v>83</v>
      </c>
      <c r="C30" s="272">
        <v>76</v>
      </c>
      <c r="D30" s="273">
        <v>72</v>
      </c>
      <c r="E30" s="274">
        <v>68</v>
      </c>
      <c r="F30" s="272">
        <v>69</v>
      </c>
      <c r="G30" s="272">
        <v>64</v>
      </c>
      <c r="H30" s="273">
        <v>66</v>
      </c>
      <c r="I30" s="274">
        <v>60</v>
      </c>
      <c r="J30" s="272">
        <v>60</v>
      </c>
      <c r="K30" s="272">
        <v>57</v>
      </c>
      <c r="L30" s="273">
        <v>48</v>
      </c>
      <c r="M30" s="274">
        <v>231</v>
      </c>
      <c r="N30" s="273">
        <v>199</v>
      </c>
      <c r="O30" s="274">
        <v>267</v>
      </c>
      <c r="P30" s="273">
        <v>225</v>
      </c>
    </row>
    <row r="31" spans="1:16" ht="10.5" customHeight="1">
      <c r="A31" s="935" t="s">
        <v>470</v>
      </c>
      <c r="B31" s="274">
        <v>2</v>
      </c>
      <c r="C31" s="272">
        <v>2</v>
      </c>
      <c r="D31" s="273">
        <v>2</v>
      </c>
      <c r="E31" s="274">
        <v>2</v>
      </c>
      <c r="F31" s="272">
        <v>2</v>
      </c>
      <c r="G31" s="272">
        <v>2</v>
      </c>
      <c r="H31" s="273">
        <v>2</v>
      </c>
      <c r="I31" s="274">
        <v>2</v>
      </c>
      <c r="J31" s="272">
        <v>2</v>
      </c>
      <c r="K31" s="272">
        <v>2</v>
      </c>
      <c r="L31" s="273">
        <v>2</v>
      </c>
      <c r="M31" s="274">
        <v>6</v>
      </c>
      <c r="N31" s="273">
        <v>6</v>
      </c>
      <c r="O31" s="274">
        <v>8</v>
      </c>
      <c r="P31" s="273">
        <v>8</v>
      </c>
    </row>
    <row r="32" spans="1:16" ht="10.5" customHeight="1">
      <c r="A32" s="936" t="s">
        <v>685</v>
      </c>
      <c r="B32" s="262">
        <v>88</v>
      </c>
      <c r="C32" s="260">
        <v>67</v>
      </c>
      <c r="D32" s="261">
        <v>75</v>
      </c>
      <c r="E32" s="262">
        <v>95</v>
      </c>
      <c r="F32" s="260">
        <v>47</v>
      </c>
      <c r="G32" s="260">
        <v>58</v>
      </c>
      <c r="H32" s="261">
        <v>58</v>
      </c>
      <c r="I32" s="262">
        <v>45</v>
      </c>
      <c r="J32" s="260">
        <v>73</v>
      </c>
      <c r="K32" s="260">
        <v>27</v>
      </c>
      <c r="L32" s="261">
        <v>35</v>
      </c>
      <c r="M32" s="262">
        <v>230</v>
      </c>
      <c r="N32" s="261">
        <v>163</v>
      </c>
      <c r="O32" s="262">
        <v>258</v>
      </c>
      <c r="P32" s="261">
        <v>180</v>
      </c>
    </row>
    <row r="33" spans="1:16" ht="10.5" customHeight="1" thickBot="1">
      <c r="A33" s="937" t="s">
        <v>471</v>
      </c>
      <c r="B33" s="509">
        <v>2799</v>
      </c>
      <c r="C33" s="510">
        <v>2598</v>
      </c>
      <c r="D33" s="511">
        <v>2499</v>
      </c>
      <c r="E33" s="509">
        <v>2529</v>
      </c>
      <c r="F33" s="510">
        <v>2277</v>
      </c>
      <c r="G33" s="510">
        <v>2445</v>
      </c>
      <c r="H33" s="511">
        <v>2211</v>
      </c>
      <c r="I33" s="509">
        <v>2160</v>
      </c>
      <c r="J33" s="510">
        <v>2227</v>
      </c>
      <c r="K33" s="510">
        <v>2115</v>
      </c>
      <c r="L33" s="511">
        <v>1959</v>
      </c>
      <c r="M33" s="509">
        <v>7896</v>
      </c>
      <c r="N33" s="511">
        <v>6933</v>
      </c>
      <c r="O33" s="509">
        <v>9462</v>
      </c>
      <c r="P33" s="511">
        <v>8461</v>
      </c>
    </row>
    <row r="34" spans="1:16" ht="3.75" customHeight="1" thickBot="1">
      <c r="A34" s="938"/>
      <c r="B34" s="447"/>
      <c r="C34" s="447"/>
      <c r="D34" s="447"/>
      <c r="E34" s="447"/>
      <c r="F34" s="447"/>
      <c r="G34" s="447"/>
      <c r="H34" s="447"/>
      <c r="I34" s="447"/>
      <c r="J34" s="447"/>
      <c r="K34" s="447"/>
      <c r="L34" s="447"/>
      <c r="M34" s="447"/>
      <c r="N34" s="447"/>
      <c r="O34" s="447"/>
      <c r="P34" s="447"/>
    </row>
    <row r="35" spans="1:16" ht="10.5" customHeight="1" thickBot="1">
      <c r="A35" s="939" t="s">
        <v>472</v>
      </c>
      <c r="B35" s="940">
        <v>4053</v>
      </c>
      <c r="C35" s="941">
        <v>3907</v>
      </c>
      <c r="D35" s="942">
        <v>3893</v>
      </c>
      <c r="E35" s="940">
        <v>3698</v>
      </c>
      <c r="F35" s="941">
        <v>3449</v>
      </c>
      <c r="G35" s="941">
        <v>3650</v>
      </c>
      <c r="H35" s="942">
        <v>3183</v>
      </c>
      <c r="I35" s="940">
        <v>2944</v>
      </c>
      <c r="J35" s="941">
        <v>2996</v>
      </c>
      <c r="K35" s="941">
        <v>2750</v>
      </c>
      <c r="L35" s="942">
        <v>2710</v>
      </c>
      <c r="M35" s="940">
        <v>11853</v>
      </c>
      <c r="N35" s="943">
        <v>10282</v>
      </c>
      <c r="O35" s="944">
        <v>13980</v>
      </c>
      <c r="P35" s="942">
        <v>11400</v>
      </c>
    </row>
    <row r="36" spans="1:16" ht="6.75" customHeight="1">
      <c r="A36" s="2064"/>
      <c r="B36" s="2064" t="s">
        <v>0</v>
      </c>
      <c r="C36" s="2064" t="s">
        <v>0</v>
      </c>
      <c r="D36" s="2064" t="s">
        <v>0</v>
      </c>
      <c r="E36" s="2064" t="s">
        <v>0</v>
      </c>
      <c r="F36" s="2064" t="s">
        <v>0</v>
      </c>
      <c r="G36" s="2064" t="s">
        <v>0</v>
      </c>
      <c r="H36" s="2064" t="s">
        <v>0</v>
      </c>
      <c r="I36" s="2064" t="s">
        <v>0</v>
      </c>
      <c r="J36" s="2064" t="s">
        <v>0</v>
      </c>
      <c r="K36" s="2064" t="s">
        <v>0</v>
      </c>
      <c r="L36" s="2064" t="s">
        <v>0</v>
      </c>
      <c r="M36" s="2064" t="s">
        <v>0</v>
      </c>
      <c r="N36" s="2064" t="s">
        <v>0</v>
      </c>
      <c r="O36" s="2064" t="s">
        <v>0</v>
      </c>
      <c r="P36" s="2064" t="s">
        <v>0</v>
      </c>
    </row>
  </sheetData>
  <mergeCells count="7">
    <mergeCell ref="A36:P36"/>
    <mergeCell ref="A1:P1"/>
    <mergeCell ref="B4:D4"/>
    <mergeCell ref="E4:H4"/>
    <mergeCell ref="I4:L4"/>
    <mergeCell ref="M4:N4"/>
    <mergeCell ref="O4:P4"/>
  </mergeCells>
  <pageMargins left="0.7" right="0.7" top="0.75" bottom="0.75" header="0.3" footer="0.3"/>
  <pageSetup orientation="portrait" horizontalDpi="72" verticalDpi="72"/>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A0F5630-9D0C-4C19-AC77-274943DEB9A8}">
  <sheetPr codeName="Feuil19"/>
  <dimension ref="A1:P48"/>
  <sheetViews>
    <sheetView zoomScale="180" zoomScaleNormal="180" workbookViewId="0">
      <selection activeCell="R65" sqref="R65"/>
    </sheetView>
  </sheetViews>
  <sheetFormatPr baseColWidth="10" defaultColWidth="9.08984375" defaultRowHeight="12.5"/>
  <cols>
    <col min="1" max="1" width="53.6328125" customWidth="1"/>
    <col min="2" max="16" width="5.6328125" customWidth="1"/>
  </cols>
  <sheetData>
    <row r="1" spans="1:16" ht="18.75" customHeight="1">
      <c r="A1" s="1885" t="s">
        <v>473</v>
      </c>
      <c r="B1" s="1885" t="s">
        <v>0</v>
      </c>
      <c r="C1" s="1885" t="s">
        <v>0</v>
      </c>
      <c r="D1" s="1885" t="s">
        <v>0</v>
      </c>
      <c r="E1" s="1885" t="s">
        <v>0</v>
      </c>
      <c r="F1" s="1885" t="s">
        <v>0</v>
      </c>
      <c r="G1" s="1885" t="s">
        <v>0</v>
      </c>
      <c r="H1" s="1885" t="s">
        <v>0</v>
      </c>
      <c r="I1" s="1885" t="s">
        <v>0</v>
      </c>
      <c r="J1" s="1885" t="s">
        <v>0</v>
      </c>
      <c r="K1" s="1885" t="s">
        <v>0</v>
      </c>
      <c r="L1" s="1885" t="s">
        <v>0</v>
      </c>
      <c r="M1" s="1885" t="s">
        <v>0</v>
      </c>
      <c r="N1" s="1885" t="s">
        <v>0</v>
      </c>
      <c r="O1" s="1885" t="s">
        <v>0</v>
      </c>
      <c r="P1" s="1885" t="s">
        <v>0</v>
      </c>
    </row>
    <row r="2" spans="1:16" ht="8.25" customHeight="1" thickBot="1">
      <c r="A2" s="22" t="s">
        <v>819</v>
      </c>
      <c r="B2" s="897"/>
      <c r="C2" s="897"/>
      <c r="D2" s="897"/>
      <c r="E2" s="897"/>
      <c r="F2" s="897"/>
      <c r="G2" s="897"/>
      <c r="H2" s="897"/>
      <c r="I2" s="897"/>
      <c r="J2" s="897"/>
      <c r="K2" s="897"/>
      <c r="L2" s="897"/>
      <c r="M2" s="897"/>
      <c r="N2" s="897"/>
      <c r="O2" s="897"/>
      <c r="P2" s="897"/>
    </row>
    <row r="3" spans="1:16" ht="10.5" customHeight="1" thickBot="1">
      <c r="A3" s="899"/>
      <c r="B3" s="2065">
        <v>2026</v>
      </c>
      <c r="C3" s="2065" t="s">
        <v>0</v>
      </c>
      <c r="D3" s="1982" t="s">
        <v>0</v>
      </c>
      <c r="E3" s="1983">
        <v>2025</v>
      </c>
      <c r="F3" s="1982" t="s">
        <v>0</v>
      </c>
      <c r="G3" s="1982" t="s">
        <v>0</v>
      </c>
      <c r="H3" s="1984" t="s">
        <v>0</v>
      </c>
      <c r="I3" s="1983">
        <v>2024</v>
      </c>
      <c r="J3" s="1982" t="s">
        <v>0</v>
      </c>
      <c r="K3" s="1982" t="s">
        <v>0</v>
      </c>
      <c r="L3" s="1984" t="s">
        <v>0</v>
      </c>
      <c r="M3" s="1983" t="s">
        <v>900</v>
      </c>
      <c r="N3" s="1982" t="s">
        <v>0</v>
      </c>
      <c r="O3" s="1983" t="s">
        <v>901</v>
      </c>
      <c r="P3" s="1984" t="s">
        <v>0</v>
      </c>
    </row>
    <row r="4" spans="1:16" ht="11.25" customHeight="1" thickBot="1">
      <c r="A4" s="900" t="s">
        <v>474</v>
      </c>
      <c r="B4" s="901" t="s">
        <v>954</v>
      </c>
      <c r="C4" s="902" t="s">
        <v>955</v>
      </c>
      <c r="D4" s="945" t="s">
        <v>956</v>
      </c>
      <c r="E4" s="946" t="s">
        <v>964</v>
      </c>
      <c r="F4" s="947" t="s">
        <v>954</v>
      </c>
      <c r="G4" s="947" t="s">
        <v>955</v>
      </c>
      <c r="H4" s="948" t="s">
        <v>956</v>
      </c>
      <c r="I4" s="946" t="s">
        <v>964</v>
      </c>
      <c r="J4" s="947" t="s">
        <v>954</v>
      </c>
      <c r="K4" s="947" t="s">
        <v>955</v>
      </c>
      <c r="L4" s="948" t="s">
        <v>956</v>
      </c>
      <c r="M4" s="305">
        <v>2026</v>
      </c>
      <c r="N4" s="309">
        <v>2025</v>
      </c>
      <c r="O4" s="305">
        <v>2025</v>
      </c>
      <c r="P4" s="304">
        <v>2024</v>
      </c>
    </row>
    <row r="5" spans="1:16" ht="10.5" customHeight="1">
      <c r="A5" s="949" t="s">
        <v>475</v>
      </c>
      <c r="B5" s="908"/>
      <c r="C5" s="909"/>
      <c r="D5" s="910"/>
      <c r="E5" s="908"/>
      <c r="F5" s="911"/>
      <c r="G5" s="911"/>
      <c r="H5" s="912"/>
      <c r="I5" s="908"/>
      <c r="J5" s="911"/>
      <c r="K5" s="911"/>
      <c r="L5" s="912"/>
      <c r="M5" s="908"/>
      <c r="N5" s="911"/>
      <c r="O5" s="950"/>
      <c r="P5" s="914"/>
    </row>
    <row r="6" spans="1:16" ht="8.5" customHeight="1">
      <c r="A6" s="951" t="s">
        <v>476</v>
      </c>
      <c r="B6" s="621">
        <v>4533</v>
      </c>
      <c r="C6" s="602">
        <v>4267</v>
      </c>
      <c r="D6" s="273">
        <v>4313</v>
      </c>
      <c r="E6" s="621">
        <v>4409</v>
      </c>
      <c r="F6" s="602">
        <v>4264</v>
      </c>
      <c r="G6" s="602">
        <v>4096</v>
      </c>
      <c r="H6" s="273">
        <v>3896</v>
      </c>
      <c r="I6" s="621">
        <v>4039</v>
      </c>
      <c r="J6" s="602">
        <v>4026</v>
      </c>
      <c r="K6" s="602">
        <v>3823</v>
      </c>
      <c r="L6" s="273">
        <v>3693</v>
      </c>
      <c r="M6" s="621">
        <v>13113</v>
      </c>
      <c r="N6" s="952">
        <v>12256</v>
      </c>
      <c r="O6" s="953">
        <v>16665</v>
      </c>
      <c r="P6" s="273">
        <v>15581</v>
      </c>
    </row>
    <row r="7" spans="1:16" ht="8.5" customHeight="1">
      <c r="A7" s="951" t="s">
        <v>477</v>
      </c>
      <c r="B7" s="621">
        <v>920</v>
      </c>
      <c r="C7" s="602">
        <v>961</v>
      </c>
      <c r="D7" s="273">
        <v>885</v>
      </c>
      <c r="E7" s="621">
        <v>851</v>
      </c>
      <c r="F7" s="602">
        <v>879</v>
      </c>
      <c r="G7" s="602">
        <v>878</v>
      </c>
      <c r="H7" s="273">
        <v>839</v>
      </c>
      <c r="I7" s="621">
        <v>767</v>
      </c>
      <c r="J7" s="602">
        <v>725</v>
      </c>
      <c r="K7" s="602">
        <v>661</v>
      </c>
      <c r="L7" s="273">
        <v>690</v>
      </c>
      <c r="M7" s="621">
        <v>2766</v>
      </c>
      <c r="N7" s="952">
        <v>2596</v>
      </c>
      <c r="O7" s="953">
        <v>3447</v>
      </c>
      <c r="P7" s="273">
        <v>2843</v>
      </c>
    </row>
    <row r="8" spans="1:16" ht="8.5" customHeight="1">
      <c r="A8" s="954" t="s">
        <v>478</v>
      </c>
      <c r="B8" s="918">
        <v>251</v>
      </c>
      <c r="C8" s="919">
        <v>260</v>
      </c>
      <c r="D8" s="261">
        <v>248</v>
      </c>
      <c r="E8" s="918">
        <v>291</v>
      </c>
      <c r="F8" s="919">
        <v>293</v>
      </c>
      <c r="G8" s="919">
        <v>288</v>
      </c>
      <c r="H8" s="261">
        <v>314</v>
      </c>
      <c r="I8" s="918">
        <v>352</v>
      </c>
      <c r="J8" s="919">
        <v>381</v>
      </c>
      <c r="K8" s="919">
        <v>391</v>
      </c>
      <c r="L8" s="261">
        <v>423</v>
      </c>
      <c r="M8" s="918">
        <v>759</v>
      </c>
      <c r="N8" s="955">
        <v>895</v>
      </c>
      <c r="O8" s="956">
        <v>1186</v>
      </c>
      <c r="P8" s="261">
        <v>1547</v>
      </c>
    </row>
    <row r="9" spans="1:16" ht="8.5" customHeight="1">
      <c r="A9" s="957"/>
      <c r="B9" s="922">
        <v>5704</v>
      </c>
      <c r="C9" s="922">
        <v>5488</v>
      </c>
      <c r="D9" s="267">
        <v>5446</v>
      </c>
      <c r="E9" s="923">
        <v>5551</v>
      </c>
      <c r="F9" s="922">
        <v>5436</v>
      </c>
      <c r="G9" s="922">
        <v>5262</v>
      </c>
      <c r="H9" s="267">
        <v>5049</v>
      </c>
      <c r="I9" s="923">
        <v>5158</v>
      </c>
      <c r="J9" s="922">
        <v>5132</v>
      </c>
      <c r="K9" s="922">
        <v>4875</v>
      </c>
      <c r="L9" s="267">
        <v>4806</v>
      </c>
      <c r="M9" s="923">
        <v>16638</v>
      </c>
      <c r="N9" s="958">
        <v>15747</v>
      </c>
      <c r="O9" s="959">
        <v>21298</v>
      </c>
      <c r="P9" s="267">
        <v>19971</v>
      </c>
    </row>
    <row r="10" spans="1:16" ht="7.5" customHeight="1">
      <c r="A10" s="960" t="s">
        <v>479</v>
      </c>
      <c r="B10" s="621"/>
      <c r="C10" s="602"/>
      <c r="D10" s="273"/>
      <c r="E10" s="621"/>
      <c r="F10" s="602"/>
      <c r="G10" s="602"/>
      <c r="H10" s="273"/>
      <c r="I10" s="621"/>
      <c r="J10" s="602"/>
      <c r="K10" s="602"/>
      <c r="L10" s="273"/>
      <c r="M10" s="621"/>
      <c r="N10" s="952"/>
      <c r="O10" s="953"/>
      <c r="P10" s="273"/>
    </row>
    <row r="11" spans="1:16" ht="8.5" customHeight="1">
      <c r="A11" s="951" t="s">
        <v>480</v>
      </c>
      <c r="B11" s="621">
        <v>3308</v>
      </c>
      <c r="C11" s="602">
        <v>3170</v>
      </c>
      <c r="D11" s="273">
        <v>3119</v>
      </c>
      <c r="E11" s="621">
        <v>3338</v>
      </c>
      <c r="F11" s="602">
        <v>3281</v>
      </c>
      <c r="G11" s="602">
        <v>3181</v>
      </c>
      <c r="H11" s="273">
        <v>3159</v>
      </c>
      <c r="I11" s="621">
        <v>3362</v>
      </c>
      <c r="J11" s="602">
        <v>3392</v>
      </c>
      <c r="K11" s="602">
        <v>3256</v>
      </c>
      <c r="L11" s="273">
        <v>3174</v>
      </c>
      <c r="M11" s="621">
        <v>9597</v>
      </c>
      <c r="N11" s="952">
        <v>9621</v>
      </c>
      <c r="O11" s="953">
        <v>12959</v>
      </c>
      <c r="P11" s="273">
        <v>13184</v>
      </c>
    </row>
    <row r="12" spans="1:16" ht="8.5" customHeight="1">
      <c r="A12" s="951" t="s">
        <v>481</v>
      </c>
      <c r="B12" s="621">
        <v>218</v>
      </c>
      <c r="C12" s="602">
        <v>209</v>
      </c>
      <c r="D12" s="273">
        <v>187</v>
      </c>
      <c r="E12" s="621">
        <v>220</v>
      </c>
      <c r="F12" s="602">
        <v>196</v>
      </c>
      <c r="G12" s="602">
        <v>198</v>
      </c>
      <c r="H12" s="273">
        <v>195</v>
      </c>
      <c r="I12" s="621">
        <v>206</v>
      </c>
      <c r="J12" s="602">
        <v>186</v>
      </c>
      <c r="K12" s="602">
        <v>188</v>
      </c>
      <c r="L12" s="273">
        <v>172</v>
      </c>
      <c r="M12" s="621">
        <v>614</v>
      </c>
      <c r="N12" s="952">
        <v>589</v>
      </c>
      <c r="O12" s="953">
        <v>809</v>
      </c>
      <c r="P12" s="273">
        <v>752</v>
      </c>
    </row>
    <row r="13" spans="1:16" ht="8.5" customHeight="1">
      <c r="A13" s="951" t="s">
        <v>482</v>
      </c>
      <c r="B13" s="621">
        <v>40</v>
      </c>
      <c r="C13" s="602">
        <v>39</v>
      </c>
      <c r="D13" s="273">
        <v>40</v>
      </c>
      <c r="E13" s="621">
        <v>40</v>
      </c>
      <c r="F13" s="602">
        <v>36</v>
      </c>
      <c r="G13" s="602">
        <v>34</v>
      </c>
      <c r="H13" s="273">
        <v>19</v>
      </c>
      <c r="I13" s="621">
        <v>18</v>
      </c>
      <c r="J13" s="602">
        <v>17</v>
      </c>
      <c r="K13" s="602">
        <v>16</v>
      </c>
      <c r="L13" s="273">
        <v>11</v>
      </c>
      <c r="M13" s="621">
        <v>119</v>
      </c>
      <c r="N13" s="952">
        <v>89</v>
      </c>
      <c r="O13" s="953">
        <v>129</v>
      </c>
      <c r="P13" s="273">
        <v>62</v>
      </c>
    </row>
    <row r="14" spans="1:16" ht="8.5" customHeight="1">
      <c r="A14" s="954" t="s">
        <v>483</v>
      </c>
      <c r="B14" s="919">
        <v>884</v>
      </c>
      <c r="C14" s="919">
        <v>761</v>
      </c>
      <c r="D14" s="261">
        <v>706</v>
      </c>
      <c r="E14" s="918">
        <v>784</v>
      </c>
      <c r="F14" s="919">
        <v>751</v>
      </c>
      <c r="G14" s="919">
        <v>644</v>
      </c>
      <c r="H14" s="261">
        <v>676</v>
      </c>
      <c r="I14" s="918">
        <v>779</v>
      </c>
      <c r="J14" s="919">
        <v>763</v>
      </c>
      <c r="K14" s="919">
        <v>780</v>
      </c>
      <c r="L14" s="261">
        <v>698</v>
      </c>
      <c r="M14" s="918">
        <v>2351</v>
      </c>
      <c r="N14" s="955">
        <v>2071</v>
      </c>
      <c r="O14" s="956">
        <v>2855</v>
      </c>
      <c r="P14" s="261">
        <v>3020</v>
      </c>
    </row>
    <row r="15" spans="1:16" ht="8.5" customHeight="1">
      <c r="A15" s="961"/>
      <c r="B15" s="923">
        <v>4450</v>
      </c>
      <c r="C15" s="922">
        <v>4179</v>
      </c>
      <c r="D15" s="267">
        <v>4052</v>
      </c>
      <c r="E15" s="923">
        <v>4382</v>
      </c>
      <c r="F15" s="922">
        <v>4264</v>
      </c>
      <c r="G15" s="922">
        <v>4057</v>
      </c>
      <c r="H15" s="267">
        <v>4049</v>
      </c>
      <c r="I15" s="923">
        <v>4365</v>
      </c>
      <c r="J15" s="922">
        <v>4358</v>
      </c>
      <c r="K15" s="922">
        <v>4240</v>
      </c>
      <c r="L15" s="267">
        <v>4055</v>
      </c>
      <c r="M15" s="923">
        <v>12681</v>
      </c>
      <c r="N15" s="958">
        <v>12370</v>
      </c>
      <c r="O15" s="959">
        <v>16752</v>
      </c>
      <c r="P15" s="267">
        <v>17018</v>
      </c>
    </row>
    <row r="16" spans="1:16" ht="8.5" customHeight="1" thickBot="1">
      <c r="A16" s="962" t="s">
        <v>484</v>
      </c>
      <c r="B16" s="930">
        <v>1254</v>
      </c>
      <c r="C16" s="931">
        <v>1309</v>
      </c>
      <c r="D16" s="511">
        <v>1394</v>
      </c>
      <c r="E16" s="930">
        <v>1169</v>
      </c>
      <c r="F16" s="931">
        <v>1172</v>
      </c>
      <c r="G16" s="931">
        <v>1205</v>
      </c>
      <c r="H16" s="511">
        <v>1000</v>
      </c>
      <c r="I16" s="930">
        <v>793</v>
      </c>
      <c r="J16" s="931">
        <v>774</v>
      </c>
      <c r="K16" s="931">
        <v>635</v>
      </c>
      <c r="L16" s="511">
        <v>751</v>
      </c>
      <c r="M16" s="930">
        <v>3957</v>
      </c>
      <c r="N16" s="963">
        <v>3377</v>
      </c>
      <c r="O16" s="964">
        <v>4546</v>
      </c>
      <c r="P16" s="511">
        <v>2953</v>
      </c>
    </row>
    <row r="17" spans="1:16" ht="3.75" customHeight="1" thickBot="1">
      <c r="A17" s="933"/>
      <c r="B17" s="595"/>
      <c r="C17" s="595"/>
      <c r="D17" s="595">
        <v>0</v>
      </c>
      <c r="E17" s="595"/>
      <c r="F17" s="595"/>
      <c r="G17" s="595"/>
      <c r="H17" s="595"/>
      <c r="I17" s="595"/>
      <c r="J17" s="595"/>
      <c r="K17" s="595"/>
      <c r="L17" s="595"/>
      <c r="M17" s="595"/>
      <c r="N17" s="595"/>
      <c r="O17" s="595"/>
      <c r="P17" s="595"/>
    </row>
    <row r="18" spans="1:16" ht="11.25" customHeight="1" thickBot="1">
      <c r="A18" s="900" t="s">
        <v>485</v>
      </c>
      <c r="B18" s="452"/>
      <c r="C18" s="453"/>
      <c r="D18" s="453"/>
      <c r="E18" s="453"/>
      <c r="F18" s="453"/>
      <c r="G18" s="453"/>
      <c r="H18" s="453"/>
      <c r="I18" s="453"/>
      <c r="J18" s="453"/>
      <c r="K18" s="453"/>
      <c r="L18" s="453"/>
      <c r="M18" s="453"/>
      <c r="N18" s="453"/>
      <c r="O18" s="453"/>
      <c r="P18" s="453"/>
    </row>
    <row r="19" spans="1:16" ht="9.75" customHeight="1">
      <c r="A19" s="965" t="s">
        <v>486</v>
      </c>
      <c r="B19" s="259">
        <v>183</v>
      </c>
      <c r="C19" s="257">
        <v>210</v>
      </c>
      <c r="D19" s="258">
        <v>156</v>
      </c>
      <c r="E19" s="259">
        <v>172</v>
      </c>
      <c r="F19" s="257">
        <v>190</v>
      </c>
      <c r="G19" s="257">
        <v>112</v>
      </c>
      <c r="H19" s="258">
        <v>96</v>
      </c>
      <c r="I19" s="259">
        <v>91</v>
      </c>
      <c r="J19" s="257">
        <v>125</v>
      </c>
      <c r="K19" s="257">
        <v>115</v>
      </c>
      <c r="L19" s="258">
        <v>88</v>
      </c>
      <c r="M19" s="259">
        <v>549</v>
      </c>
      <c r="N19" s="257">
        <v>398</v>
      </c>
      <c r="O19" s="259">
        <v>570</v>
      </c>
      <c r="P19" s="258">
        <v>419</v>
      </c>
    </row>
    <row r="20" spans="1:16" ht="8.5" customHeight="1">
      <c r="A20" s="371" t="s">
        <v>487</v>
      </c>
      <c r="B20" s="274">
        <v>76</v>
      </c>
      <c r="C20" s="272">
        <v>78</v>
      </c>
      <c r="D20" s="273">
        <v>76</v>
      </c>
      <c r="E20" s="274">
        <v>73</v>
      </c>
      <c r="F20" s="272">
        <v>57</v>
      </c>
      <c r="G20" s="272">
        <v>55</v>
      </c>
      <c r="H20" s="273">
        <v>57</v>
      </c>
      <c r="I20" s="274">
        <v>48</v>
      </c>
      <c r="J20" s="272">
        <v>49</v>
      </c>
      <c r="K20" s="272">
        <v>46</v>
      </c>
      <c r="L20" s="273">
        <v>51</v>
      </c>
      <c r="M20" s="274">
        <v>230</v>
      </c>
      <c r="N20" s="272">
        <v>169</v>
      </c>
      <c r="O20" s="274">
        <v>242</v>
      </c>
      <c r="P20" s="273">
        <v>194</v>
      </c>
    </row>
    <row r="21" spans="1:16" ht="8.5" customHeight="1">
      <c r="A21" s="371" t="s">
        <v>488</v>
      </c>
      <c r="B21" s="274">
        <v>215</v>
      </c>
      <c r="C21" s="272">
        <v>200</v>
      </c>
      <c r="D21" s="273">
        <v>201</v>
      </c>
      <c r="E21" s="274">
        <v>195</v>
      </c>
      <c r="F21" s="272">
        <v>187</v>
      </c>
      <c r="G21" s="272">
        <v>174</v>
      </c>
      <c r="H21" s="273">
        <v>178</v>
      </c>
      <c r="I21" s="274">
        <v>169</v>
      </c>
      <c r="J21" s="272">
        <v>164</v>
      </c>
      <c r="K21" s="272">
        <v>155</v>
      </c>
      <c r="L21" s="273">
        <v>150</v>
      </c>
      <c r="M21" s="274">
        <v>616</v>
      </c>
      <c r="N21" s="272">
        <v>539</v>
      </c>
      <c r="O21" s="274">
        <v>734</v>
      </c>
      <c r="P21" s="273">
        <v>638</v>
      </c>
    </row>
    <row r="22" spans="1:16" ht="8.5" customHeight="1">
      <c r="A22" s="371" t="s">
        <v>489</v>
      </c>
      <c r="B22" s="274">
        <v>424</v>
      </c>
      <c r="C22" s="272">
        <v>404</v>
      </c>
      <c r="D22" s="273">
        <v>392</v>
      </c>
      <c r="E22" s="274">
        <v>373</v>
      </c>
      <c r="F22" s="272">
        <v>346</v>
      </c>
      <c r="G22" s="272">
        <v>342</v>
      </c>
      <c r="H22" s="273">
        <v>320</v>
      </c>
      <c r="I22" s="274">
        <v>302</v>
      </c>
      <c r="J22" s="272">
        <v>289</v>
      </c>
      <c r="K22" s="272">
        <v>282</v>
      </c>
      <c r="L22" s="273">
        <v>268</v>
      </c>
      <c r="M22" s="274">
        <v>1220</v>
      </c>
      <c r="N22" s="272">
        <v>1008</v>
      </c>
      <c r="O22" s="274">
        <v>1381</v>
      </c>
      <c r="P22" s="273">
        <v>1141</v>
      </c>
    </row>
    <row r="23" spans="1:16" ht="8.5" customHeight="1">
      <c r="A23" s="371" t="s">
        <v>490</v>
      </c>
      <c r="B23" s="274">
        <v>103</v>
      </c>
      <c r="C23" s="272">
        <v>88</v>
      </c>
      <c r="D23" s="273">
        <v>98</v>
      </c>
      <c r="E23" s="274">
        <v>93</v>
      </c>
      <c r="F23" s="272">
        <v>95</v>
      </c>
      <c r="G23" s="272">
        <v>83</v>
      </c>
      <c r="H23" s="273">
        <v>82</v>
      </c>
      <c r="I23" s="274">
        <v>76</v>
      </c>
      <c r="J23" s="272">
        <v>103</v>
      </c>
      <c r="K23" s="272">
        <v>133</v>
      </c>
      <c r="L23" s="273">
        <v>148</v>
      </c>
      <c r="M23" s="274">
        <v>289</v>
      </c>
      <c r="N23" s="272">
        <v>260</v>
      </c>
      <c r="O23" s="274">
        <v>353</v>
      </c>
      <c r="P23" s="273">
        <v>460</v>
      </c>
    </row>
    <row r="24" spans="1:16" ht="8.5" customHeight="1">
      <c r="A24" s="371" t="s">
        <v>491</v>
      </c>
      <c r="B24" s="274">
        <v>61</v>
      </c>
      <c r="C24" s="272">
        <v>57</v>
      </c>
      <c r="D24" s="273">
        <v>49</v>
      </c>
      <c r="E24" s="274">
        <v>51</v>
      </c>
      <c r="F24" s="272">
        <v>54</v>
      </c>
      <c r="G24" s="272">
        <v>53</v>
      </c>
      <c r="H24" s="273">
        <v>50</v>
      </c>
      <c r="I24" s="274">
        <v>55</v>
      </c>
      <c r="J24" s="272">
        <v>56</v>
      </c>
      <c r="K24" s="272">
        <v>51</v>
      </c>
      <c r="L24" s="273">
        <v>50</v>
      </c>
      <c r="M24" s="274">
        <v>167</v>
      </c>
      <c r="N24" s="272">
        <v>157</v>
      </c>
      <c r="O24" s="274">
        <v>208</v>
      </c>
      <c r="P24" s="273">
        <v>212</v>
      </c>
    </row>
    <row r="25" spans="1:16" ht="8.5" customHeight="1">
      <c r="A25" s="371" t="s">
        <v>492</v>
      </c>
      <c r="B25" s="274">
        <v>71</v>
      </c>
      <c r="C25" s="272">
        <v>69</v>
      </c>
      <c r="D25" s="273">
        <v>78</v>
      </c>
      <c r="E25" s="274">
        <v>76</v>
      </c>
      <c r="F25" s="272">
        <v>74</v>
      </c>
      <c r="G25" s="272">
        <v>74</v>
      </c>
      <c r="H25" s="273">
        <v>72</v>
      </c>
      <c r="I25" s="274">
        <v>75</v>
      </c>
      <c r="J25" s="272">
        <v>75</v>
      </c>
      <c r="K25" s="272">
        <v>72</v>
      </c>
      <c r="L25" s="273">
        <v>72</v>
      </c>
      <c r="M25" s="274">
        <v>218</v>
      </c>
      <c r="N25" s="272">
        <v>220</v>
      </c>
      <c r="O25" s="274">
        <v>296</v>
      </c>
      <c r="P25" s="273">
        <v>294</v>
      </c>
    </row>
    <row r="26" spans="1:16" ht="8.5" customHeight="1">
      <c r="A26" s="371" t="s">
        <v>493</v>
      </c>
      <c r="B26" s="274">
        <v>1427</v>
      </c>
      <c r="C26" s="272">
        <v>1290</v>
      </c>
      <c r="D26" s="273">
        <v>1240</v>
      </c>
      <c r="E26" s="274">
        <v>1246</v>
      </c>
      <c r="F26" s="272">
        <v>1118</v>
      </c>
      <c r="G26" s="272">
        <v>1388</v>
      </c>
      <c r="H26" s="273">
        <v>1204</v>
      </c>
      <c r="I26" s="274">
        <v>1111</v>
      </c>
      <c r="J26" s="272">
        <v>1065</v>
      </c>
      <c r="K26" s="272">
        <v>1125</v>
      </c>
      <c r="L26" s="273">
        <v>1001</v>
      </c>
      <c r="M26" s="274">
        <v>3957</v>
      </c>
      <c r="N26" s="272">
        <v>3710</v>
      </c>
      <c r="O26" s="274">
        <v>4956</v>
      </c>
      <c r="P26" s="273">
        <v>4302</v>
      </c>
    </row>
    <row r="27" spans="1:16" ht="8.5" customHeight="1">
      <c r="A27" s="371" t="s">
        <v>494</v>
      </c>
      <c r="B27" s="274">
        <v>43</v>
      </c>
      <c r="C27" s="272">
        <v>43</v>
      </c>
      <c r="D27" s="273">
        <v>38</v>
      </c>
      <c r="E27" s="274">
        <v>64</v>
      </c>
      <c r="F27" s="272">
        <v>19</v>
      </c>
      <c r="G27" s="272">
        <v>22</v>
      </c>
      <c r="H27" s="273">
        <v>23</v>
      </c>
      <c r="I27" s="274">
        <v>48</v>
      </c>
      <c r="J27" s="272">
        <v>33</v>
      </c>
      <c r="K27" s="272">
        <v>38</v>
      </c>
      <c r="L27" s="273">
        <v>25</v>
      </c>
      <c r="M27" s="274">
        <v>124</v>
      </c>
      <c r="N27" s="272">
        <v>64</v>
      </c>
      <c r="O27" s="274">
        <v>128</v>
      </c>
      <c r="P27" s="273">
        <v>144</v>
      </c>
    </row>
    <row r="28" spans="1:16" ht="8.5" customHeight="1">
      <c r="A28" s="371" t="s">
        <v>495</v>
      </c>
      <c r="B28" s="274">
        <v>23</v>
      </c>
      <c r="C28" s="272">
        <v>14</v>
      </c>
      <c r="D28" s="273">
        <v>22</v>
      </c>
      <c r="E28" s="274">
        <v>21</v>
      </c>
      <c r="F28" s="272">
        <v>19</v>
      </c>
      <c r="G28" s="272">
        <v>18</v>
      </c>
      <c r="H28" s="273">
        <v>22</v>
      </c>
      <c r="I28" s="274">
        <v>20</v>
      </c>
      <c r="J28" s="272">
        <v>20</v>
      </c>
      <c r="K28" s="272">
        <v>12</v>
      </c>
      <c r="L28" s="273">
        <v>21</v>
      </c>
      <c r="M28" s="274">
        <v>59</v>
      </c>
      <c r="N28" s="272">
        <v>59</v>
      </c>
      <c r="O28" s="274">
        <v>80</v>
      </c>
      <c r="P28" s="273">
        <v>73</v>
      </c>
    </row>
    <row r="29" spans="1:16" ht="8.5" customHeight="1">
      <c r="A29" s="371" t="s">
        <v>496</v>
      </c>
      <c r="B29" s="274">
        <v>83</v>
      </c>
      <c r="C29" s="272">
        <v>76</v>
      </c>
      <c r="D29" s="273">
        <v>72</v>
      </c>
      <c r="E29" s="274">
        <v>68</v>
      </c>
      <c r="F29" s="272">
        <v>69</v>
      </c>
      <c r="G29" s="272">
        <v>64</v>
      </c>
      <c r="H29" s="273">
        <v>66</v>
      </c>
      <c r="I29" s="274">
        <v>60</v>
      </c>
      <c r="J29" s="272">
        <v>60</v>
      </c>
      <c r="K29" s="272">
        <v>57</v>
      </c>
      <c r="L29" s="273">
        <v>48</v>
      </c>
      <c r="M29" s="274">
        <v>231</v>
      </c>
      <c r="N29" s="272">
        <v>199</v>
      </c>
      <c r="O29" s="274">
        <v>267</v>
      </c>
      <c r="P29" s="273">
        <v>225</v>
      </c>
    </row>
    <row r="30" spans="1:16" ht="8.5" customHeight="1">
      <c r="A30" s="371" t="s">
        <v>497</v>
      </c>
      <c r="B30" s="274">
        <v>2</v>
      </c>
      <c r="C30" s="272">
        <v>2</v>
      </c>
      <c r="D30" s="273">
        <v>2</v>
      </c>
      <c r="E30" s="274">
        <v>2</v>
      </c>
      <c r="F30" s="272">
        <v>2</v>
      </c>
      <c r="G30" s="272">
        <v>2</v>
      </c>
      <c r="H30" s="273">
        <v>2</v>
      </c>
      <c r="I30" s="274">
        <v>2</v>
      </c>
      <c r="J30" s="272">
        <v>2</v>
      </c>
      <c r="K30" s="272">
        <v>2</v>
      </c>
      <c r="L30" s="273">
        <v>2</v>
      </c>
      <c r="M30" s="274">
        <v>6</v>
      </c>
      <c r="N30" s="272">
        <v>6</v>
      </c>
      <c r="O30" s="274">
        <v>8</v>
      </c>
      <c r="P30" s="273">
        <v>8</v>
      </c>
    </row>
    <row r="31" spans="1:16" ht="8.5" customHeight="1">
      <c r="A31" s="344" t="s">
        <v>483</v>
      </c>
      <c r="B31" s="260">
        <v>88</v>
      </c>
      <c r="C31" s="260">
        <v>67</v>
      </c>
      <c r="D31" s="261">
        <v>75</v>
      </c>
      <c r="E31" s="262">
        <v>95</v>
      </c>
      <c r="F31" s="260">
        <v>47</v>
      </c>
      <c r="G31" s="260">
        <v>58</v>
      </c>
      <c r="H31" s="261">
        <v>58</v>
      </c>
      <c r="I31" s="262">
        <v>45</v>
      </c>
      <c r="J31" s="260">
        <v>73</v>
      </c>
      <c r="K31" s="260">
        <v>27</v>
      </c>
      <c r="L31" s="261">
        <v>35</v>
      </c>
      <c r="M31" s="262">
        <v>230</v>
      </c>
      <c r="N31" s="260">
        <v>163</v>
      </c>
      <c r="O31" s="262">
        <v>258</v>
      </c>
      <c r="P31" s="261">
        <v>180</v>
      </c>
    </row>
    <row r="32" spans="1:16" ht="8.5" customHeight="1">
      <c r="A32" s="966" t="s">
        <v>498</v>
      </c>
      <c r="B32" s="278">
        <v>2799</v>
      </c>
      <c r="C32" s="276">
        <v>2598</v>
      </c>
      <c r="D32" s="277">
        <v>2499</v>
      </c>
      <c r="E32" s="278">
        <v>2529</v>
      </c>
      <c r="F32" s="276">
        <v>2277</v>
      </c>
      <c r="G32" s="276">
        <v>2445</v>
      </c>
      <c r="H32" s="277">
        <v>2230</v>
      </c>
      <c r="I32" s="278">
        <v>2102</v>
      </c>
      <c r="J32" s="276">
        <v>2114</v>
      </c>
      <c r="K32" s="276">
        <v>2115</v>
      </c>
      <c r="L32" s="277">
        <v>1959</v>
      </c>
      <c r="M32" s="278">
        <v>7896</v>
      </c>
      <c r="N32" s="276">
        <v>6952</v>
      </c>
      <c r="O32" s="278">
        <v>9481</v>
      </c>
      <c r="P32" s="277">
        <v>8290</v>
      </c>
    </row>
    <row r="33" spans="1:16" ht="8.5" customHeight="1" thickBot="1">
      <c r="A33" s="967" t="s">
        <v>499</v>
      </c>
      <c r="B33" s="968">
        <v>0.69099999999999995</v>
      </c>
      <c r="C33" s="969">
        <v>0.66500000000000004</v>
      </c>
      <c r="D33" s="970">
        <v>0.64200000000000002</v>
      </c>
      <c r="E33" s="971">
        <v>0.68400000000000005</v>
      </c>
      <c r="F33" s="969">
        <v>0.66</v>
      </c>
      <c r="G33" s="969">
        <v>0.67</v>
      </c>
      <c r="H33" s="972">
        <v>0.69</v>
      </c>
      <c r="I33" s="971">
        <v>0.72599999999999998</v>
      </c>
      <c r="J33" s="969">
        <v>0.73199999999999998</v>
      </c>
      <c r="K33" s="969">
        <v>0.76900000000000002</v>
      </c>
      <c r="L33" s="972">
        <v>0.72299999999999998</v>
      </c>
      <c r="M33" s="971">
        <v>0.66600000000000004</v>
      </c>
      <c r="N33" s="969">
        <v>0.67300000000000004</v>
      </c>
      <c r="O33" s="973">
        <v>0.67600000000000005</v>
      </c>
      <c r="P33" s="974">
        <v>0.73699999999999999</v>
      </c>
    </row>
    <row r="34" spans="1:16" ht="3.75" customHeight="1" thickBot="1">
      <c r="A34" s="975"/>
      <c r="B34" s="595"/>
      <c r="C34" s="595"/>
      <c r="D34" s="595">
        <v>0</v>
      </c>
      <c r="E34" s="595"/>
      <c r="F34" s="595"/>
      <c r="G34" s="595"/>
      <c r="H34" s="595"/>
      <c r="I34" s="595"/>
      <c r="J34" s="595"/>
      <c r="K34" s="595"/>
      <c r="L34" s="595"/>
      <c r="M34" s="595"/>
      <c r="N34" s="595"/>
      <c r="O34" s="595"/>
      <c r="P34" s="595"/>
    </row>
    <row r="35" spans="1:16" ht="11.25" customHeight="1" thickBot="1">
      <c r="A35" s="900" t="s">
        <v>500</v>
      </c>
      <c r="B35" s="452"/>
      <c r="C35" s="453"/>
      <c r="D35" s="453"/>
      <c r="E35" s="453"/>
      <c r="F35" s="976"/>
      <c r="G35" s="453"/>
      <c r="H35" s="453"/>
      <c r="I35" s="453"/>
      <c r="J35" s="453"/>
      <c r="K35" s="453"/>
      <c r="L35" s="453"/>
      <c r="M35" s="453"/>
      <c r="N35" s="453"/>
      <c r="O35" s="453"/>
      <c r="P35" s="453"/>
    </row>
    <row r="36" spans="1:16" ht="10" customHeight="1">
      <c r="A36" s="965" t="s">
        <v>501</v>
      </c>
      <c r="B36" s="977">
        <v>-878</v>
      </c>
      <c r="C36" s="978">
        <v>-684</v>
      </c>
      <c r="D36" s="258">
        <v>-696</v>
      </c>
      <c r="E36" s="979">
        <v>-820</v>
      </c>
      <c r="F36" s="977">
        <v>-766</v>
      </c>
      <c r="G36" s="977">
        <v>-657</v>
      </c>
      <c r="H36" s="980">
        <v>-672</v>
      </c>
      <c r="I36" s="979">
        <v>-836</v>
      </c>
      <c r="J36" s="977">
        <v>-771</v>
      </c>
      <c r="K36" s="977">
        <v>-785</v>
      </c>
      <c r="L36" s="980">
        <v>-684</v>
      </c>
      <c r="M36" s="979">
        <v>-2258</v>
      </c>
      <c r="N36" s="977">
        <v>-2095</v>
      </c>
      <c r="O36" s="979">
        <v>-2915</v>
      </c>
      <c r="P36" s="980">
        <v>-3076</v>
      </c>
    </row>
    <row r="37" spans="1:16" ht="8.5" customHeight="1">
      <c r="A37" s="389" t="s">
        <v>502</v>
      </c>
      <c r="B37" s="981">
        <v>1454</v>
      </c>
      <c r="C37" s="982">
        <v>1349</v>
      </c>
      <c r="D37" s="983">
        <v>1272</v>
      </c>
      <c r="E37" s="984">
        <v>1302</v>
      </c>
      <c r="F37" s="981">
        <v>1145</v>
      </c>
      <c r="G37" s="981">
        <v>1412</v>
      </c>
      <c r="H37" s="985">
        <v>1202</v>
      </c>
      <c r="I37" s="984">
        <v>1125</v>
      </c>
      <c r="J37" s="981">
        <v>1069</v>
      </c>
      <c r="K37" s="981">
        <v>1129</v>
      </c>
      <c r="L37" s="985">
        <v>1004</v>
      </c>
      <c r="M37" s="984">
        <v>4075</v>
      </c>
      <c r="N37" s="981">
        <v>3759</v>
      </c>
      <c r="O37" s="984">
        <v>5061</v>
      </c>
      <c r="P37" s="985">
        <v>4327</v>
      </c>
    </row>
    <row r="38" spans="1:16" ht="9" customHeight="1" thickBot="1">
      <c r="A38" s="986" t="s">
        <v>503</v>
      </c>
      <c r="B38" s="987">
        <v>576</v>
      </c>
      <c r="C38" s="988">
        <v>665</v>
      </c>
      <c r="D38" s="989">
        <v>576</v>
      </c>
      <c r="E38" s="990">
        <v>482</v>
      </c>
      <c r="F38" s="987">
        <v>379</v>
      </c>
      <c r="G38" s="987">
        <v>755</v>
      </c>
      <c r="H38" s="991">
        <v>530</v>
      </c>
      <c r="I38" s="990">
        <v>289</v>
      </c>
      <c r="J38" s="987">
        <v>298</v>
      </c>
      <c r="K38" s="987">
        <v>344</v>
      </c>
      <c r="L38" s="991">
        <v>320</v>
      </c>
      <c r="M38" s="990">
        <v>1817</v>
      </c>
      <c r="N38" s="987">
        <v>1664</v>
      </c>
      <c r="O38" s="990">
        <v>2146</v>
      </c>
      <c r="P38" s="991">
        <v>1251</v>
      </c>
    </row>
    <row r="39" spans="1:16" ht="3.75" customHeight="1" thickBot="1">
      <c r="A39" s="933"/>
      <c r="B39" s="595"/>
      <c r="C39" s="595"/>
      <c r="D39" s="595">
        <v>0</v>
      </c>
      <c r="E39" s="595"/>
      <c r="F39" s="595"/>
      <c r="G39" s="595"/>
      <c r="H39" s="595"/>
      <c r="I39" s="595"/>
      <c r="J39" s="595"/>
      <c r="K39" s="595"/>
      <c r="L39" s="595"/>
      <c r="M39" s="595"/>
      <c r="N39" s="595"/>
      <c r="O39" s="595"/>
      <c r="P39" s="595"/>
    </row>
    <row r="40" spans="1:16" ht="11.25" customHeight="1" thickBot="1">
      <c r="A40" s="900" t="s">
        <v>500</v>
      </c>
      <c r="B40" s="452"/>
      <c r="C40" s="453"/>
      <c r="D40" s="453"/>
      <c r="E40" s="453"/>
      <c r="F40" s="976"/>
      <c r="G40" s="453"/>
      <c r="H40" s="453"/>
      <c r="I40" s="453"/>
      <c r="J40" s="453"/>
      <c r="K40" s="453"/>
      <c r="L40" s="453"/>
      <c r="M40" s="453"/>
      <c r="N40" s="453"/>
      <c r="O40" s="453"/>
      <c r="P40" s="453"/>
    </row>
    <row r="41" spans="1:16" ht="9.75" customHeight="1">
      <c r="A41" s="340" t="s">
        <v>504</v>
      </c>
      <c r="B41" s="977"/>
      <c r="C41" s="977"/>
      <c r="D41" s="258"/>
      <c r="E41" s="979"/>
      <c r="F41" s="672"/>
      <c r="G41" s="977"/>
      <c r="H41" s="980"/>
      <c r="I41" s="979"/>
      <c r="J41" s="977"/>
      <c r="K41" s="977"/>
      <c r="L41" s="980"/>
      <c r="M41" s="979"/>
      <c r="N41" s="977"/>
      <c r="O41" s="979"/>
      <c r="P41" s="980"/>
    </row>
    <row r="42" spans="1:16" ht="8.5" customHeight="1">
      <c r="A42" s="371" t="s">
        <v>505</v>
      </c>
      <c r="B42" s="952">
        <v>363</v>
      </c>
      <c r="C42" s="992">
        <v>348</v>
      </c>
      <c r="D42" s="273">
        <v>380</v>
      </c>
      <c r="E42" s="621">
        <v>321</v>
      </c>
      <c r="F42" s="952">
        <v>165</v>
      </c>
      <c r="G42" s="952">
        <v>542</v>
      </c>
      <c r="H42" s="916">
        <v>367</v>
      </c>
      <c r="I42" s="621">
        <v>210</v>
      </c>
      <c r="J42" s="952">
        <v>199</v>
      </c>
      <c r="K42" s="952">
        <v>170</v>
      </c>
      <c r="L42" s="916">
        <v>130</v>
      </c>
      <c r="M42" s="621">
        <v>1091</v>
      </c>
      <c r="N42" s="952">
        <v>1074</v>
      </c>
      <c r="O42" s="621">
        <v>1395</v>
      </c>
      <c r="P42" s="916">
        <v>709</v>
      </c>
    </row>
    <row r="43" spans="1:16" ht="8.5" customHeight="1">
      <c r="A43" s="371" t="s">
        <v>506</v>
      </c>
      <c r="B43" s="952">
        <v>159</v>
      </c>
      <c r="C43" s="992">
        <v>165</v>
      </c>
      <c r="D43" s="273">
        <v>133</v>
      </c>
      <c r="E43" s="621">
        <v>128</v>
      </c>
      <c r="F43" s="952">
        <v>147</v>
      </c>
      <c r="G43" s="952">
        <v>180</v>
      </c>
      <c r="H43" s="916">
        <v>170</v>
      </c>
      <c r="I43" s="621">
        <v>93</v>
      </c>
      <c r="J43" s="952">
        <v>129</v>
      </c>
      <c r="K43" s="952">
        <v>143</v>
      </c>
      <c r="L43" s="916">
        <v>142</v>
      </c>
      <c r="M43" s="621">
        <v>457</v>
      </c>
      <c r="N43" s="952">
        <v>497</v>
      </c>
      <c r="O43" s="621">
        <v>625</v>
      </c>
      <c r="P43" s="916">
        <v>507</v>
      </c>
    </row>
    <row r="44" spans="1:16" ht="8.5" customHeight="1">
      <c r="A44" s="389" t="s">
        <v>507</v>
      </c>
      <c r="B44" s="981">
        <v>56</v>
      </c>
      <c r="C44" s="982">
        <v>88</v>
      </c>
      <c r="D44" s="983">
        <v>58</v>
      </c>
      <c r="E44" s="984">
        <v>35</v>
      </c>
      <c r="F44" s="981">
        <v>57</v>
      </c>
      <c r="G44" s="981">
        <v>62</v>
      </c>
      <c r="H44" s="985">
        <v>58</v>
      </c>
      <c r="I44" s="984">
        <v>39</v>
      </c>
      <c r="J44" s="981">
        <v>32</v>
      </c>
      <c r="K44" s="981">
        <v>56</v>
      </c>
      <c r="L44" s="985">
        <v>71</v>
      </c>
      <c r="M44" s="984">
        <v>202</v>
      </c>
      <c r="N44" s="981">
        <v>177</v>
      </c>
      <c r="O44" s="984">
        <v>212</v>
      </c>
      <c r="P44" s="985">
        <v>198</v>
      </c>
    </row>
    <row r="45" spans="1:16" ht="8.5" customHeight="1">
      <c r="A45" s="993"/>
      <c r="B45" s="994">
        <v>578</v>
      </c>
      <c r="C45" s="995">
        <v>601</v>
      </c>
      <c r="D45" s="996">
        <v>571</v>
      </c>
      <c r="E45" s="997">
        <v>484</v>
      </c>
      <c r="F45" s="994">
        <v>369</v>
      </c>
      <c r="G45" s="994">
        <v>784</v>
      </c>
      <c r="H45" s="998">
        <v>595</v>
      </c>
      <c r="I45" s="997">
        <v>342</v>
      </c>
      <c r="J45" s="994">
        <v>360</v>
      </c>
      <c r="K45" s="994">
        <v>369</v>
      </c>
      <c r="L45" s="998">
        <v>343</v>
      </c>
      <c r="M45" s="997">
        <v>1750</v>
      </c>
      <c r="N45" s="994">
        <v>1748</v>
      </c>
      <c r="O45" s="997">
        <v>2232</v>
      </c>
      <c r="P45" s="998">
        <v>1414</v>
      </c>
    </row>
    <row r="46" spans="1:16" ht="8.5" customHeight="1">
      <c r="A46" s="389" t="s">
        <v>508</v>
      </c>
      <c r="B46" s="981">
        <v>-2</v>
      </c>
      <c r="C46" s="982">
        <v>64</v>
      </c>
      <c r="D46" s="983">
        <v>5</v>
      </c>
      <c r="E46" s="984">
        <v>-2</v>
      </c>
      <c r="F46" s="981">
        <v>10</v>
      </c>
      <c r="G46" s="981">
        <v>-29</v>
      </c>
      <c r="H46" s="985">
        <v>-65</v>
      </c>
      <c r="I46" s="984">
        <v>-53</v>
      </c>
      <c r="J46" s="981">
        <v>-62</v>
      </c>
      <c r="K46" s="981">
        <v>-25</v>
      </c>
      <c r="L46" s="985">
        <v>-23</v>
      </c>
      <c r="M46" s="984">
        <v>67</v>
      </c>
      <c r="N46" s="981">
        <v>-84</v>
      </c>
      <c r="O46" s="984">
        <v>-86</v>
      </c>
      <c r="P46" s="985">
        <v>-163</v>
      </c>
    </row>
    <row r="47" spans="1:16" ht="8.5" customHeight="1" thickBot="1">
      <c r="A47" s="986" t="s">
        <v>503</v>
      </c>
      <c r="B47" s="987">
        <v>576</v>
      </c>
      <c r="C47" s="988">
        <v>665</v>
      </c>
      <c r="D47" s="989">
        <v>576</v>
      </c>
      <c r="E47" s="990">
        <v>482</v>
      </c>
      <c r="F47" s="987">
        <v>379</v>
      </c>
      <c r="G47" s="987">
        <v>755</v>
      </c>
      <c r="H47" s="991">
        <v>530</v>
      </c>
      <c r="I47" s="990">
        <v>289</v>
      </c>
      <c r="J47" s="987">
        <v>298</v>
      </c>
      <c r="K47" s="987">
        <v>344</v>
      </c>
      <c r="L47" s="991">
        <v>320</v>
      </c>
      <c r="M47" s="990">
        <v>1817</v>
      </c>
      <c r="N47" s="987">
        <v>1664</v>
      </c>
      <c r="O47" s="990">
        <v>2146</v>
      </c>
      <c r="P47" s="991">
        <v>1251</v>
      </c>
    </row>
    <row r="48" spans="1:16" ht="19.5" customHeight="1">
      <c r="A48" s="2070" t="s">
        <v>531</v>
      </c>
      <c r="B48" s="2070" t="s">
        <v>0</v>
      </c>
      <c r="C48" s="2070" t="s">
        <v>0</v>
      </c>
      <c r="D48" s="2070" t="s">
        <v>0</v>
      </c>
      <c r="E48" s="2070" t="s">
        <v>0</v>
      </c>
      <c r="F48" s="2070" t="s">
        <v>0</v>
      </c>
      <c r="G48" s="2070" t="s">
        <v>0</v>
      </c>
      <c r="H48" s="2070" t="s">
        <v>0</v>
      </c>
      <c r="I48" s="2070" t="s">
        <v>0</v>
      </c>
      <c r="J48" s="2070" t="s">
        <v>0</v>
      </c>
      <c r="K48" s="2070" t="s">
        <v>0</v>
      </c>
      <c r="L48" s="2070" t="s">
        <v>0</v>
      </c>
      <c r="M48" s="2070" t="s">
        <v>0</v>
      </c>
      <c r="N48" s="2070" t="s">
        <v>0</v>
      </c>
      <c r="O48" s="2070" t="s">
        <v>0</v>
      </c>
      <c r="P48" s="2070" t="s">
        <v>0</v>
      </c>
    </row>
  </sheetData>
  <mergeCells count="7">
    <mergeCell ref="A48:P48"/>
    <mergeCell ref="A1:P1"/>
    <mergeCell ref="B3:D3"/>
    <mergeCell ref="E3:H3"/>
    <mergeCell ref="I3:L3"/>
    <mergeCell ref="M3:N3"/>
    <mergeCell ref="O3:P3"/>
  </mergeCells>
  <pageMargins left="0.7" right="0.7" top="0.75" bottom="0.75" header="0.3" footer="0.3"/>
  <pageSetup orientation="portrait" horizontalDpi="72" verticalDpi="72"/>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3818A09-95D9-4DBF-8880-4F241C78B9A8}">
  <sheetPr codeName="Feuil20"/>
  <dimension ref="A1:P53"/>
  <sheetViews>
    <sheetView zoomScale="150" zoomScaleNormal="150" workbookViewId="0">
      <selection activeCell="U48" sqref="U48"/>
    </sheetView>
  </sheetViews>
  <sheetFormatPr baseColWidth="10" defaultColWidth="9.08984375" defaultRowHeight="12.5"/>
  <cols>
    <col min="1" max="1" width="53.6328125" customWidth="1"/>
    <col min="2" max="16" width="5.6328125" customWidth="1"/>
  </cols>
  <sheetData>
    <row r="1" spans="1:16" ht="20.149999999999999" customHeight="1">
      <c r="A1" s="1885" t="s">
        <v>509</v>
      </c>
      <c r="B1" s="1885" t="s">
        <v>0</v>
      </c>
      <c r="C1" s="1885" t="s">
        <v>0</v>
      </c>
      <c r="D1" s="1885" t="s">
        <v>0</v>
      </c>
      <c r="E1" s="1885" t="s">
        <v>0</v>
      </c>
      <c r="F1" s="1885" t="s">
        <v>0</v>
      </c>
      <c r="G1" s="1885" t="s">
        <v>0</v>
      </c>
      <c r="H1" s="1885" t="s">
        <v>0</v>
      </c>
      <c r="I1" s="1885" t="s">
        <v>0</v>
      </c>
      <c r="J1" s="1885" t="s">
        <v>0</v>
      </c>
      <c r="K1" s="1885" t="s">
        <v>0</v>
      </c>
      <c r="L1" s="1885" t="s">
        <v>0</v>
      </c>
      <c r="M1" s="1885" t="s">
        <v>0</v>
      </c>
      <c r="N1" s="1885" t="s">
        <v>0</v>
      </c>
      <c r="O1" s="1885" t="s">
        <v>0</v>
      </c>
      <c r="P1" s="1885" t="s">
        <v>0</v>
      </c>
    </row>
    <row r="2" spans="1:16" ht="9" customHeight="1" thickBot="1">
      <c r="A2" s="22" t="s">
        <v>953</v>
      </c>
      <c r="B2" s="2071"/>
      <c r="C2" s="2071" t="s">
        <v>0</v>
      </c>
      <c r="D2" s="2071" t="s">
        <v>0</v>
      </c>
      <c r="E2" s="2071" t="s">
        <v>0</v>
      </c>
      <c r="F2" s="2071" t="s">
        <v>0</v>
      </c>
      <c r="G2" s="2071" t="s">
        <v>0</v>
      </c>
      <c r="H2" s="2071" t="s">
        <v>0</v>
      </c>
      <c r="I2" s="2071"/>
      <c r="J2" s="2071" t="s">
        <v>0</v>
      </c>
      <c r="K2" s="2071" t="s">
        <v>0</v>
      </c>
      <c r="L2" s="2071" t="s">
        <v>0</v>
      </c>
      <c r="M2" s="2071"/>
      <c r="N2" s="2071" t="s">
        <v>0</v>
      </c>
      <c r="O2" s="999"/>
      <c r="P2" s="999"/>
    </row>
    <row r="3" spans="1:16" ht="10.5" customHeight="1" thickBot="1">
      <c r="A3" s="1000"/>
      <c r="B3" s="2072">
        <v>2026</v>
      </c>
      <c r="C3" s="2072" t="s">
        <v>0</v>
      </c>
      <c r="D3" s="2072" t="s">
        <v>0</v>
      </c>
      <c r="E3" s="2073">
        <v>2025</v>
      </c>
      <c r="F3" s="2072" t="s">
        <v>0</v>
      </c>
      <c r="G3" s="2072" t="s">
        <v>0</v>
      </c>
      <c r="H3" s="2074" t="s">
        <v>0</v>
      </c>
      <c r="I3" s="2073">
        <v>2024</v>
      </c>
      <c r="J3" s="2072" t="s">
        <v>0</v>
      </c>
      <c r="K3" s="2072" t="s">
        <v>0</v>
      </c>
      <c r="L3" s="2074" t="s">
        <v>0</v>
      </c>
      <c r="M3" s="2073" t="s">
        <v>900</v>
      </c>
      <c r="N3" s="2072" t="s">
        <v>0</v>
      </c>
      <c r="O3" s="2073" t="s">
        <v>901</v>
      </c>
      <c r="P3" s="2074" t="s">
        <v>0</v>
      </c>
    </row>
    <row r="4" spans="1:16" ht="10.5" customHeight="1" thickBot="1">
      <c r="A4" s="1001" t="s">
        <v>510</v>
      </c>
      <c r="B4" s="1002" t="s">
        <v>954</v>
      </c>
      <c r="C4" s="1003" t="s">
        <v>955</v>
      </c>
      <c r="D4" s="1004" t="s">
        <v>956</v>
      </c>
      <c r="E4" s="1005" t="s">
        <v>964</v>
      </c>
      <c r="F4" s="1002" t="s">
        <v>954</v>
      </c>
      <c r="G4" s="1004" t="s">
        <v>955</v>
      </c>
      <c r="H4" s="1006" t="s">
        <v>956</v>
      </c>
      <c r="I4" s="1005" t="s">
        <v>964</v>
      </c>
      <c r="J4" s="1002" t="s">
        <v>954</v>
      </c>
      <c r="K4" s="1004" t="s">
        <v>955</v>
      </c>
      <c r="L4" s="1006" t="s">
        <v>956</v>
      </c>
      <c r="M4" s="1005">
        <v>2026</v>
      </c>
      <c r="N4" s="1006">
        <v>2025</v>
      </c>
      <c r="O4" s="1005">
        <v>2025</v>
      </c>
      <c r="P4" s="1006">
        <v>2024</v>
      </c>
    </row>
    <row r="5" spans="1:16" ht="9.75" customHeight="1">
      <c r="A5" s="1007" t="s">
        <v>511</v>
      </c>
      <c r="B5" s="1008"/>
      <c r="C5" s="1009"/>
      <c r="D5" s="1010"/>
      <c r="E5" s="1008"/>
      <c r="F5" s="1011"/>
      <c r="G5" s="1011"/>
      <c r="H5" s="1012"/>
      <c r="I5" s="1008"/>
      <c r="J5" s="1011"/>
      <c r="K5" s="1011"/>
      <c r="L5" s="1012"/>
      <c r="M5" s="1008"/>
      <c r="N5" s="1012"/>
      <c r="O5" s="1008"/>
      <c r="P5" s="1012"/>
    </row>
    <row r="6" spans="1:16" ht="9" customHeight="1">
      <c r="A6" s="522" t="s">
        <v>512</v>
      </c>
      <c r="B6" s="621">
        <v>560</v>
      </c>
      <c r="C6" s="602">
        <v>528</v>
      </c>
      <c r="D6" s="273">
        <v>539</v>
      </c>
      <c r="E6" s="621">
        <v>542</v>
      </c>
      <c r="F6" s="602">
        <v>539</v>
      </c>
      <c r="G6" s="602">
        <v>526</v>
      </c>
      <c r="H6" s="273">
        <v>452</v>
      </c>
      <c r="I6" s="621">
        <v>447</v>
      </c>
      <c r="J6" s="602">
        <v>436</v>
      </c>
      <c r="K6" s="602">
        <v>411</v>
      </c>
      <c r="L6" s="273">
        <v>419</v>
      </c>
      <c r="M6" s="621">
        <v>1627</v>
      </c>
      <c r="N6" s="916">
        <v>1517</v>
      </c>
      <c r="O6" s="621">
        <v>2059</v>
      </c>
      <c r="P6" s="273">
        <v>1713</v>
      </c>
    </row>
    <row r="7" spans="1:16" ht="9" customHeight="1">
      <c r="A7" s="522" t="s">
        <v>513</v>
      </c>
      <c r="B7" s="621">
        <v>558</v>
      </c>
      <c r="C7" s="602">
        <v>555</v>
      </c>
      <c r="D7" s="273">
        <v>527</v>
      </c>
      <c r="E7" s="621">
        <v>476</v>
      </c>
      <c r="F7" s="602">
        <v>469</v>
      </c>
      <c r="G7" s="602">
        <v>525</v>
      </c>
      <c r="H7" s="273">
        <v>432</v>
      </c>
      <c r="I7" s="621">
        <v>386</v>
      </c>
      <c r="J7" s="602">
        <v>412</v>
      </c>
      <c r="K7" s="602">
        <v>378</v>
      </c>
      <c r="L7" s="273">
        <v>354</v>
      </c>
      <c r="M7" s="621">
        <v>1640</v>
      </c>
      <c r="N7" s="916">
        <v>1426</v>
      </c>
      <c r="O7" s="621">
        <v>1902</v>
      </c>
      <c r="P7" s="273">
        <v>1530</v>
      </c>
    </row>
    <row r="8" spans="1:16" ht="17.5" customHeight="1">
      <c r="A8" s="1013" t="s">
        <v>514</v>
      </c>
      <c r="B8" s="919">
        <v>155</v>
      </c>
      <c r="C8" s="919">
        <v>171</v>
      </c>
      <c r="D8" s="261">
        <v>194</v>
      </c>
      <c r="E8" s="918">
        <v>137</v>
      </c>
      <c r="F8" s="919">
        <v>153</v>
      </c>
      <c r="G8" s="919">
        <v>145</v>
      </c>
      <c r="H8" s="261">
        <v>153</v>
      </c>
      <c r="I8" s="918">
        <v>121</v>
      </c>
      <c r="J8" s="919">
        <v>110</v>
      </c>
      <c r="K8" s="919">
        <v>120</v>
      </c>
      <c r="L8" s="261">
        <v>131</v>
      </c>
      <c r="M8" s="918">
        <v>520</v>
      </c>
      <c r="N8" s="926">
        <v>451</v>
      </c>
      <c r="O8" s="918">
        <v>588</v>
      </c>
      <c r="P8" s="261">
        <v>482</v>
      </c>
    </row>
    <row r="9" spans="1:16" ht="9" customHeight="1">
      <c r="A9" s="1014"/>
      <c r="B9" s="1015">
        <v>1273</v>
      </c>
      <c r="C9" s="1016">
        <v>1254</v>
      </c>
      <c r="D9" s="277">
        <v>1260</v>
      </c>
      <c r="E9" s="1015">
        <v>1155</v>
      </c>
      <c r="F9" s="1016">
        <v>1161</v>
      </c>
      <c r="G9" s="1016">
        <v>1196</v>
      </c>
      <c r="H9" s="277">
        <v>1037</v>
      </c>
      <c r="I9" s="1015">
        <v>954</v>
      </c>
      <c r="J9" s="1016">
        <v>958</v>
      </c>
      <c r="K9" s="1016">
        <v>909</v>
      </c>
      <c r="L9" s="277">
        <v>904</v>
      </c>
      <c r="M9" s="1015">
        <v>3787</v>
      </c>
      <c r="N9" s="1017">
        <v>3394</v>
      </c>
      <c r="O9" s="1015">
        <v>4549</v>
      </c>
      <c r="P9" s="277">
        <v>3725</v>
      </c>
    </row>
    <row r="10" spans="1:16" ht="9" customHeight="1">
      <c r="A10" s="1018" t="s">
        <v>515</v>
      </c>
      <c r="B10" s="1019"/>
      <c r="C10" s="1019"/>
      <c r="D10" s="270"/>
      <c r="E10" s="1020"/>
      <c r="F10" s="1019"/>
      <c r="G10" s="1019"/>
      <c r="H10" s="270"/>
      <c r="I10" s="1020"/>
      <c r="J10" s="1019"/>
      <c r="K10" s="1019"/>
      <c r="L10" s="270"/>
      <c r="M10" s="1020"/>
      <c r="N10" s="1021"/>
      <c r="O10" s="1020"/>
      <c r="P10" s="270"/>
    </row>
    <row r="11" spans="1:16" ht="9" customHeight="1">
      <c r="A11" s="522" t="s">
        <v>516</v>
      </c>
      <c r="B11" s="621">
        <v>25</v>
      </c>
      <c r="C11" s="602">
        <v>28</v>
      </c>
      <c r="D11" s="273">
        <v>23</v>
      </c>
      <c r="E11" s="621">
        <v>34</v>
      </c>
      <c r="F11" s="602">
        <v>25</v>
      </c>
      <c r="G11" s="602">
        <v>25</v>
      </c>
      <c r="H11" s="273">
        <v>21</v>
      </c>
      <c r="I11" s="621">
        <v>19</v>
      </c>
      <c r="J11" s="602">
        <v>19</v>
      </c>
      <c r="K11" s="602">
        <v>22</v>
      </c>
      <c r="L11" s="273">
        <v>23</v>
      </c>
      <c r="M11" s="621">
        <v>76</v>
      </c>
      <c r="N11" s="916">
        <v>71</v>
      </c>
      <c r="O11" s="621">
        <v>105</v>
      </c>
      <c r="P11" s="273">
        <v>83</v>
      </c>
    </row>
    <row r="12" spans="1:16" ht="9" customHeight="1">
      <c r="A12" s="522" t="s">
        <v>517</v>
      </c>
      <c r="B12" s="621">
        <v>8</v>
      </c>
      <c r="C12" s="602">
        <v>10</v>
      </c>
      <c r="D12" s="273">
        <v>9</v>
      </c>
      <c r="E12" s="621">
        <v>10</v>
      </c>
      <c r="F12" s="602">
        <v>10</v>
      </c>
      <c r="G12" s="602">
        <v>-12</v>
      </c>
      <c r="H12" s="273">
        <v>10</v>
      </c>
      <c r="I12" s="621">
        <v>10</v>
      </c>
      <c r="J12" s="602">
        <v>10</v>
      </c>
      <c r="K12" s="602">
        <v>10</v>
      </c>
      <c r="L12" s="273">
        <v>7</v>
      </c>
      <c r="M12" s="621">
        <v>27</v>
      </c>
      <c r="N12" s="916">
        <v>8</v>
      </c>
      <c r="O12" s="621">
        <v>18</v>
      </c>
      <c r="P12" s="273">
        <v>37</v>
      </c>
    </row>
    <row r="13" spans="1:16" ht="9" customHeight="1">
      <c r="A13" s="522" t="s">
        <v>518</v>
      </c>
      <c r="B13" s="621">
        <v>26</v>
      </c>
      <c r="C13" s="602">
        <v>24</v>
      </c>
      <c r="D13" s="273">
        <v>33</v>
      </c>
      <c r="E13" s="621">
        <v>28</v>
      </c>
      <c r="F13" s="602">
        <v>21</v>
      </c>
      <c r="G13" s="602">
        <v>20</v>
      </c>
      <c r="H13" s="273">
        <v>20</v>
      </c>
      <c r="I13" s="621">
        <v>19</v>
      </c>
      <c r="J13" s="602">
        <v>15</v>
      </c>
      <c r="K13" s="602">
        <v>18</v>
      </c>
      <c r="L13" s="273">
        <v>17</v>
      </c>
      <c r="M13" s="621">
        <v>83</v>
      </c>
      <c r="N13" s="916">
        <v>61</v>
      </c>
      <c r="O13" s="621">
        <v>89</v>
      </c>
      <c r="P13" s="273">
        <v>69</v>
      </c>
    </row>
    <row r="14" spans="1:16" ht="9" customHeight="1">
      <c r="A14" s="642" t="s">
        <v>519</v>
      </c>
      <c r="B14" s="919">
        <v>61</v>
      </c>
      <c r="C14" s="919">
        <v>55</v>
      </c>
      <c r="D14" s="261">
        <v>54</v>
      </c>
      <c r="E14" s="918">
        <v>57</v>
      </c>
      <c r="F14" s="919">
        <v>54</v>
      </c>
      <c r="G14" s="919">
        <v>54</v>
      </c>
      <c r="H14" s="261">
        <v>46</v>
      </c>
      <c r="I14" s="918">
        <v>48</v>
      </c>
      <c r="J14" s="919">
        <v>45</v>
      </c>
      <c r="K14" s="919">
        <v>44</v>
      </c>
      <c r="L14" s="261">
        <v>40</v>
      </c>
      <c r="M14" s="918">
        <v>170</v>
      </c>
      <c r="N14" s="926">
        <v>154</v>
      </c>
      <c r="O14" s="918">
        <v>211</v>
      </c>
      <c r="P14" s="261">
        <v>177</v>
      </c>
    </row>
    <row r="15" spans="1:16" ht="9" customHeight="1">
      <c r="A15" s="1014"/>
      <c r="B15" s="1015">
        <v>120</v>
      </c>
      <c r="C15" s="1016">
        <v>117</v>
      </c>
      <c r="D15" s="277">
        <v>119</v>
      </c>
      <c r="E15" s="1015">
        <v>129</v>
      </c>
      <c r="F15" s="1016">
        <v>110</v>
      </c>
      <c r="G15" s="1016">
        <v>87</v>
      </c>
      <c r="H15" s="277">
        <v>97</v>
      </c>
      <c r="I15" s="1015">
        <v>96</v>
      </c>
      <c r="J15" s="1016">
        <v>89</v>
      </c>
      <c r="K15" s="1016">
        <v>94</v>
      </c>
      <c r="L15" s="277">
        <v>87</v>
      </c>
      <c r="M15" s="1015">
        <v>356</v>
      </c>
      <c r="N15" s="1017">
        <v>294</v>
      </c>
      <c r="O15" s="1015">
        <v>423</v>
      </c>
      <c r="P15" s="277">
        <v>366</v>
      </c>
    </row>
    <row r="16" spans="1:16" ht="9" customHeight="1">
      <c r="A16" s="1018" t="s">
        <v>520</v>
      </c>
      <c r="B16" s="1019"/>
      <c r="C16" s="1019"/>
      <c r="D16" s="270"/>
      <c r="E16" s="1020"/>
      <c r="F16" s="1019"/>
      <c r="G16" s="1019"/>
      <c r="H16" s="270"/>
      <c r="I16" s="1020"/>
      <c r="J16" s="1019"/>
      <c r="K16" s="1019"/>
      <c r="L16" s="270"/>
      <c r="M16" s="1020"/>
      <c r="N16" s="1021"/>
      <c r="O16" s="1020"/>
      <c r="P16" s="270"/>
    </row>
    <row r="17" spans="1:16" ht="9" customHeight="1">
      <c r="A17" s="522" t="s">
        <v>521</v>
      </c>
      <c r="B17" s="621">
        <v>290</v>
      </c>
      <c r="C17" s="602">
        <v>260</v>
      </c>
      <c r="D17" s="273">
        <v>241</v>
      </c>
      <c r="E17" s="621">
        <v>265</v>
      </c>
      <c r="F17" s="602">
        <v>237</v>
      </c>
      <c r="G17" s="602">
        <v>241</v>
      </c>
      <c r="H17" s="273">
        <v>194</v>
      </c>
      <c r="I17" s="621">
        <v>190</v>
      </c>
      <c r="J17" s="602">
        <v>174</v>
      </c>
      <c r="K17" s="602">
        <v>169</v>
      </c>
      <c r="L17" s="273">
        <v>175</v>
      </c>
      <c r="M17" s="621">
        <v>791</v>
      </c>
      <c r="N17" s="916">
        <v>672</v>
      </c>
      <c r="O17" s="621">
        <v>937</v>
      </c>
      <c r="P17" s="273">
        <v>708</v>
      </c>
    </row>
    <row r="18" spans="1:16" ht="9" customHeight="1">
      <c r="A18" s="642" t="s">
        <v>522</v>
      </c>
      <c r="B18" s="919">
        <v>86</v>
      </c>
      <c r="C18" s="919">
        <v>91</v>
      </c>
      <c r="D18" s="261">
        <v>89</v>
      </c>
      <c r="E18" s="918">
        <v>152</v>
      </c>
      <c r="F18" s="919">
        <v>93</v>
      </c>
      <c r="G18" s="919">
        <v>101</v>
      </c>
      <c r="H18" s="261">
        <v>91</v>
      </c>
      <c r="I18" s="918">
        <v>84</v>
      </c>
      <c r="J18" s="919">
        <v>84</v>
      </c>
      <c r="K18" s="919">
        <v>86</v>
      </c>
      <c r="L18" s="261">
        <v>84</v>
      </c>
      <c r="M18" s="918">
        <v>266</v>
      </c>
      <c r="N18" s="926">
        <v>285</v>
      </c>
      <c r="O18" s="918">
        <v>437</v>
      </c>
      <c r="P18" s="261">
        <v>338</v>
      </c>
    </row>
    <row r="19" spans="1:16" ht="9" customHeight="1">
      <c r="A19" s="1022"/>
      <c r="B19" s="1015">
        <v>376</v>
      </c>
      <c r="C19" s="1016">
        <v>351</v>
      </c>
      <c r="D19" s="277">
        <v>330</v>
      </c>
      <c r="E19" s="1015">
        <v>417</v>
      </c>
      <c r="F19" s="1016">
        <v>330</v>
      </c>
      <c r="G19" s="1016">
        <v>342</v>
      </c>
      <c r="H19" s="277">
        <v>285</v>
      </c>
      <c r="I19" s="1015">
        <v>274</v>
      </c>
      <c r="J19" s="1016">
        <v>258</v>
      </c>
      <c r="K19" s="1016">
        <v>255</v>
      </c>
      <c r="L19" s="277">
        <v>259</v>
      </c>
      <c r="M19" s="1015">
        <v>1057</v>
      </c>
      <c r="N19" s="1017">
        <v>957</v>
      </c>
      <c r="O19" s="1015">
        <v>1374</v>
      </c>
      <c r="P19" s="277">
        <v>1046</v>
      </c>
    </row>
    <row r="20" spans="1:16" ht="9" customHeight="1">
      <c r="A20" s="1023" t="s">
        <v>523</v>
      </c>
      <c r="B20" s="1024">
        <v>16</v>
      </c>
      <c r="C20" s="1025">
        <v>17</v>
      </c>
      <c r="D20" s="1026">
        <v>17</v>
      </c>
      <c r="E20" s="1024">
        <v>19</v>
      </c>
      <c r="F20" s="1025">
        <v>16</v>
      </c>
      <c r="G20" s="1025">
        <v>18</v>
      </c>
      <c r="H20" s="1026">
        <v>16</v>
      </c>
      <c r="I20" s="1024">
        <v>15</v>
      </c>
      <c r="J20" s="1025">
        <v>14</v>
      </c>
      <c r="K20" s="1025">
        <v>14</v>
      </c>
      <c r="L20" s="1026">
        <v>13</v>
      </c>
      <c r="M20" s="1024">
        <v>50</v>
      </c>
      <c r="N20" s="1027">
        <v>50</v>
      </c>
      <c r="O20" s="1024">
        <v>69</v>
      </c>
      <c r="P20" s="1026">
        <v>56</v>
      </c>
    </row>
    <row r="21" spans="1:16" ht="9" customHeight="1">
      <c r="A21" s="1023" t="s">
        <v>524</v>
      </c>
      <c r="B21" s="1024">
        <v>111</v>
      </c>
      <c r="C21" s="1025">
        <v>112</v>
      </c>
      <c r="D21" s="1026">
        <v>110</v>
      </c>
      <c r="E21" s="1024">
        <v>150</v>
      </c>
      <c r="F21" s="1025">
        <v>129</v>
      </c>
      <c r="G21" s="1025">
        <v>120</v>
      </c>
      <c r="H21" s="1026">
        <v>93</v>
      </c>
      <c r="I21" s="1024">
        <v>102</v>
      </c>
      <c r="J21" s="1025">
        <v>82</v>
      </c>
      <c r="K21" s="1025">
        <v>66</v>
      </c>
      <c r="L21" s="1026">
        <v>66</v>
      </c>
      <c r="M21" s="1024">
        <v>333</v>
      </c>
      <c r="N21" s="1027">
        <v>342</v>
      </c>
      <c r="O21" s="1024">
        <v>492</v>
      </c>
      <c r="P21" s="1026">
        <v>316</v>
      </c>
    </row>
    <row r="22" spans="1:16" ht="9" customHeight="1">
      <c r="A22" s="1023" t="s">
        <v>525</v>
      </c>
      <c r="B22" s="621"/>
      <c r="C22" s="602"/>
      <c r="D22" s="273"/>
      <c r="E22" s="621"/>
      <c r="F22" s="602"/>
      <c r="G22" s="602"/>
      <c r="H22" s="273"/>
      <c r="I22" s="621"/>
      <c r="J22" s="602"/>
      <c r="K22" s="602"/>
      <c r="L22" s="273"/>
      <c r="M22" s="621"/>
      <c r="N22" s="916"/>
      <c r="O22" s="621"/>
      <c r="P22" s="273"/>
    </row>
    <row r="23" spans="1:16" ht="9" customHeight="1">
      <c r="A23" s="522" t="s">
        <v>526</v>
      </c>
      <c r="B23" s="621">
        <v>58</v>
      </c>
      <c r="C23" s="602">
        <v>64</v>
      </c>
      <c r="D23" s="273">
        <v>40</v>
      </c>
      <c r="E23" s="621">
        <v>79</v>
      </c>
      <c r="F23" s="602">
        <v>52</v>
      </c>
      <c r="G23" s="602">
        <v>53</v>
      </c>
      <c r="H23" s="273">
        <v>36</v>
      </c>
      <c r="I23" s="621">
        <v>57</v>
      </c>
      <c r="J23" s="602">
        <v>40</v>
      </c>
      <c r="K23" s="602">
        <v>43</v>
      </c>
      <c r="L23" s="273">
        <v>35</v>
      </c>
      <c r="M23" s="621">
        <v>162</v>
      </c>
      <c r="N23" s="916">
        <v>141</v>
      </c>
      <c r="O23" s="621">
        <v>220</v>
      </c>
      <c r="P23" s="273">
        <v>175</v>
      </c>
    </row>
    <row r="24" spans="1:16" ht="9" customHeight="1">
      <c r="A24" s="522" t="s">
        <v>527</v>
      </c>
      <c r="B24" s="621">
        <v>11</v>
      </c>
      <c r="C24" s="602">
        <v>10</v>
      </c>
      <c r="D24" s="273">
        <v>11</v>
      </c>
      <c r="E24" s="621">
        <v>10</v>
      </c>
      <c r="F24" s="602">
        <v>11</v>
      </c>
      <c r="G24" s="602">
        <v>9</v>
      </c>
      <c r="H24" s="273">
        <v>9</v>
      </c>
      <c r="I24" s="621">
        <v>9</v>
      </c>
      <c r="J24" s="602">
        <v>9</v>
      </c>
      <c r="K24" s="602">
        <v>9</v>
      </c>
      <c r="L24" s="273">
        <v>9</v>
      </c>
      <c r="M24" s="621">
        <v>32</v>
      </c>
      <c r="N24" s="916">
        <v>29</v>
      </c>
      <c r="O24" s="621">
        <v>39</v>
      </c>
      <c r="P24" s="273">
        <v>36</v>
      </c>
    </row>
    <row r="25" spans="1:16" ht="9" customHeight="1">
      <c r="A25" s="642" t="s">
        <v>528</v>
      </c>
      <c r="B25" s="919">
        <v>128</v>
      </c>
      <c r="C25" s="919">
        <v>134</v>
      </c>
      <c r="D25" s="261">
        <v>124</v>
      </c>
      <c r="E25" s="918">
        <v>128</v>
      </c>
      <c r="F25" s="919">
        <v>116</v>
      </c>
      <c r="G25" s="919">
        <v>117</v>
      </c>
      <c r="H25" s="261">
        <v>73</v>
      </c>
      <c r="I25" s="918">
        <v>85</v>
      </c>
      <c r="J25" s="919">
        <v>91</v>
      </c>
      <c r="K25" s="919">
        <v>82</v>
      </c>
      <c r="L25" s="261">
        <v>76</v>
      </c>
      <c r="M25" s="918">
        <v>386</v>
      </c>
      <c r="N25" s="926">
        <v>306</v>
      </c>
      <c r="O25" s="918">
        <v>434</v>
      </c>
      <c r="P25" s="261">
        <v>334</v>
      </c>
    </row>
    <row r="26" spans="1:16" ht="9" customHeight="1">
      <c r="A26" s="1014"/>
      <c r="B26" s="1016">
        <v>197</v>
      </c>
      <c r="C26" s="1016">
        <v>208</v>
      </c>
      <c r="D26" s="277">
        <v>175</v>
      </c>
      <c r="E26" s="1015">
        <v>217</v>
      </c>
      <c r="F26" s="1016">
        <v>179</v>
      </c>
      <c r="G26" s="1016">
        <v>179</v>
      </c>
      <c r="H26" s="277">
        <v>118</v>
      </c>
      <c r="I26" s="1015">
        <v>151</v>
      </c>
      <c r="J26" s="1016">
        <v>140</v>
      </c>
      <c r="K26" s="1016">
        <v>134</v>
      </c>
      <c r="L26" s="277">
        <v>120</v>
      </c>
      <c r="M26" s="1015">
        <v>580</v>
      </c>
      <c r="N26" s="1028">
        <v>476</v>
      </c>
      <c r="O26" s="1015">
        <v>693</v>
      </c>
      <c r="P26" s="277">
        <v>545</v>
      </c>
    </row>
    <row r="27" spans="1:16" ht="9" customHeight="1" thickBot="1">
      <c r="A27" s="1029"/>
      <c r="B27" s="930">
        <v>2093</v>
      </c>
      <c r="C27" s="931">
        <v>2059</v>
      </c>
      <c r="D27" s="511">
        <v>2011</v>
      </c>
      <c r="E27" s="930">
        <v>2087</v>
      </c>
      <c r="F27" s="931">
        <v>1925</v>
      </c>
      <c r="G27" s="931">
        <v>1942</v>
      </c>
      <c r="H27" s="511">
        <v>1646</v>
      </c>
      <c r="I27" s="930">
        <v>1592</v>
      </c>
      <c r="J27" s="931">
        <v>1541</v>
      </c>
      <c r="K27" s="931">
        <v>1472</v>
      </c>
      <c r="L27" s="511">
        <v>1449</v>
      </c>
      <c r="M27" s="930">
        <v>6163</v>
      </c>
      <c r="N27" s="932">
        <v>5513</v>
      </c>
      <c r="O27" s="509">
        <v>7600</v>
      </c>
      <c r="P27" s="511">
        <v>6054</v>
      </c>
    </row>
    <row r="28" spans="1:16" ht="5.5" customHeight="1" thickBot="1">
      <c r="A28" s="512"/>
      <c r="B28" s="513"/>
      <c r="C28" s="513"/>
      <c r="D28" s="513"/>
      <c r="E28" s="513"/>
      <c r="F28" s="513"/>
      <c r="G28" s="513"/>
      <c r="H28" s="513"/>
      <c r="I28" s="513"/>
      <c r="J28" s="513"/>
      <c r="K28" s="513"/>
      <c r="L28" s="513"/>
      <c r="M28" s="513"/>
      <c r="N28" s="513"/>
      <c r="O28" s="513"/>
      <c r="P28" s="513"/>
    </row>
    <row r="29" spans="1:16" ht="11.25" customHeight="1" thickBot="1">
      <c r="A29" s="1001" t="s">
        <v>529</v>
      </c>
      <c r="B29" s="1030"/>
      <c r="C29" s="1031"/>
      <c r="D29" s="1032"/>
      <c r="E29" s="1032"/>
      <c r="F29" s="1031"/>
      <c r="G29" s="1032"/>
      <c r="H29" s="1032"/>
      <c r="I29" s="1032"/>
      <c r="J29" s="1031"/>
      <c r="K29" s="1032"/>
      <c r="L29" s="1032"/>
      <c r="M29" s="1032"/>
      <c r="N29" s="1032"/>
      <c r="O29" s="1032"/>
      <c r="P29" s="1032"/>
    </row>
    <row r="30" spans="1:16" ht="9.75" customHeight="1">
      <c r="A30" s="1007" t="s">
        <v>511</v>
      </c>
      <c r="B30" s="1008"/>
      <c r="C30" s="1009"/>
      <c r="D30" s="1010"/>
      <c r="E30" s="1008"/>
      <c r="F30" s="1011"/>
      <c r="G30" s="1011"/>
      <c r="H30" s="1012"/>
      <c r="I30" s="1008"/>
      <c r="J30" s="1011"/>
      <c r="K30" s="1011"/>
      <c r="L30" s="1012"/>
      <c r="M30" s="1008"/>
      <c r="N30" s="1012"/>
      <c r="O30" s="1008"/>
      <c r="P30" s="1012"/>
    </row>
    <row r="31" spans="1:16" ht="9" customHeight="1">
      <c r="A31" s="522" t="s">
        <v>512</v>
      </c>
      <c r="B31" s="621">
        <v>552</v>
      </c>
      <c r="C31" s="602">
        <v>519</v>
      </c>
      <c r="D31" s="273">
        <v>533</v>
      </c>
      <c r="E31" s="621">
        <v>529</v>
      </c>
      <c r="F31" s="602">
        <v>525</v>
      </c>
      <c r="G31" s="602">
        <v>505</v>
      </c>
      <c r="H31" s="273">
        <v>450</v>
      </c>
      <c r="I31" s="621">
        <v>447</v>
      </c>
      <c r="J31" s="602">
        <v>436</v>
      </c>
      <c r="K31" s="602">
        <v>411</v>
      </c>
      <c r="L31" s="273">
        <v>419</v>
      </c>
      <c r="M31" s="621">
        <v>1604</v>
      </c>
      <c r="N31" s="916">
        <v>1480</v>
      </c>
      <c r="O31" s="621">
        <v>2009</v>
      </c>
      <c r="P31" s="273">
        <v>1713</v>
      </c>
    </row>
    <row r="32" spans="1:16" ht="9" customHeight="1">
      <c r="A32" s="522" t="s">
        <v>513</v>
      </c>
      <c r="B32" s="621">
        <v>558</v>
      </c>
      <c r="C32" s="602">
        <v>553</v>
      </c>
      <c r="D32" s="273">
        <v>523</v>
      </c>
      <c r="E32" s="621">
        <v>468</v>
      </c>
      <c r="F32" s="602">
        <v>462</v>
      </c>
      <c r="G32" s="602">
        <v>500</v>
      </c>
      <c r="H32" s="273">
        <v>432</v>
      </c>
      <c r="I32" s="621">
        <v>386</v>
      </c>
      <c r="J32" s="602">
        <v>412</v>
      </c>
      <c r="K32" s="602">
        <v>378</v>
      </c>
      <c r="L32" s="273">
        <v>354</v>
      </c>
      <c r="M32" s="621">
        <v>1634</v>
      </c>
      <c r="N32" s="916">
        <v>1394</v>
      </c>
      <c r="O32" s="621">
        <v>1862</v>
      </c>
      <c r="P32" s="273">
        <v>1530</v>
      </c>
    </row>
    <row r="33" spans="1:16" ht="17.5" customHeight="1">
      <c r="A33" s="1013" t="s">
        <v>514</v>
      </c>
      <c r="B33" s="919">
        <v>155</v>
      </c>
      <c r="C33" s="919">
        <v>170</v>
      </c>
      <c r="D33" s="261">
        <v>193</v>
      </c>
      <c r="E33" s="918">
        <v>136</v>
      </c>
      <c r="F33" s="919">
        <v>151</v>
      </c>
      <c r="G33" s="919">
        <v>145</v>
      </c>
      <c r="H33" s="261">
        <v>153</v>
      </c>
      <c r="I33" s="918">
        <v>121</v>
      </c>
      <c r="J33" s="919">
        <v>110</v>
      </c>
      <c r="K33" s="919">
        <v>120</v>
      </c>
      <c r="L33" s="261">
        <v>131</v>
      </c>
      <c r="M33" s="918">
        <v>518</v>
      </c>
      <c r="N33" s="926">
        <v>449</v>
      </c>
      <c r="O33" s="918">
        <v>585</v>
      </c>
      <c r="P33" s="261">
        <v>482</v>
      </c>
    </row>
    <row r="34" spans="1:16" ht="9" customHeight="1">
      <c r="A34" s="1014"/>
      <c r="B34" s="1015">
        <v>1265</v>
      </c>
      <c r="C34" s="1016">
        <v>1242</v>
      </c>
      <c r="D34" s="277">
        <v>1249</v>
      </c>
      <c r="E34" s="1015">
        <v>1133</v>
      </c>
      <c r="F34" s="1016">
        <v>1138</v>
      </c>
      <c r="G34" s="1016">
        <v>1150</v>
      </c>
      <c r="H34" s="277">
        <v>1035</v>
      </c>
      <c r="I34" s="1015">
        <v>954</v>
      </c>
      <c r="J34" s="1016">
        <v>958</v>
      </c>
      <c r="K34" s="1016">
        <v>909</v>
      </c>
      <c r="L34" s="277">
        <v>904</v>
      </c>
      <c r="M34" s="1015">
        <v>3756</v>
      </c>
      <c r="N34" s="1017">
        <v>3323</v>
      </c>
      <c r="O34" s="1015">
        <v>4456</v>
      </c>
      <c r="P34" s="277">
        <v>3725</v>
      </c>
    </row>
    <row r="35" spans="1:16" ht="9" customHeight="1">
      <c r="A35" s="1018" t="s">
        <v>515</v>
      </c>
      <c r="B35" s="1019"/>
      <c r="C35" s="1019"/>
      <c r="D35" s="270"/>
      <c r="E35" s="1020"/>
      <c r="F35" s="1019"/>
      <c r="G35" s="1019"/>
      <c r="H35" s="270"/>
      <c r="I35" s="1020"/>
      <c r="J35" s="1019"/>
      <c r="K35" s="1019"/>
      <c r="L35" s="270"/>
      <c r="M35" s="1020"/>
      <c r="N35" s="1021"/>
      <c r="O35" s="1020"/>
      <c r="P35" s="270"/>
    </row>
    <row r="36" spans="1:16" ht="9" customHeight="1">
      <c r="A36" s="522" t="s">
        <v>516</v>
      </c>
      <c r="B36" s="621">
        <v>25</v>
      </c>
      <c r="C36" s="602">
        <v>28</v>
      </c>
      <c r="D36" s="273">
        <v>23</v>
      </c>
      <c r="E36" s="621">
        <v>33</v>
      </c>
      <c r="F36" s="602">
        <v>25</v>
      </c>
      <c r="G36" s="602">
        <v>25</v>
      </c>
      <c r="H36" s="273">
        <v>21</v>
      </c>
      <c r="I36" s="621">
        <v>19</v>
      </c>
      <c r="J36" s="602">
        <v>19</v>
      </c>
      <c r="K36" s="602">
        <v>22</v>
      </c>
      <c r="L36" s="273">
        <v>23</v>
      </c>
      <c r="M36" s="621">
        <v>76</v>
      </c>
      <c r="N36" s="916">
        <v>71</v>
      </c>
      <c r="O36" s="621">
        <v>104</v>
      </c>
      <c r="P36" s="273">
        <v>83</v>
      </c>
    </row>
    <row r="37" spans="1:16" ht="9" customHeight="1">
      <c r="A37" s="522" t="s">
        <v>517</v>
      </c>
      <c r="B37" s="621">
        <v>8</v>
      </c>
      <c r="C37" s="602">
        <v>10</v>
      </c>
      <c r="D37" s="273">
        <v>9</v>
      </c>
      <c r="E37" s="621">
        <v>10</v>
      </c>
      <c r="F37" s="602">
        <v>10</v>
      </c>
      <c r="G37" s="602">
        <v>-12</v>
      </c>
      <c r="H37" s="273">
        <v>10</v>
      </c>
      <c r="I37" s="621">
        <v>10</v>
      </c>
      <c r="J37" s="602">
        <v>10</v>
      </c>
      <c r="K37" s="602">
        <v>10</v>
      </c>
      <c r="L37" s="273">
        <v>7</v>
      </c>
      <c r="M37" s="621">
        <v>27</v>
      </c>
      <c r="N37" s="916">
        <v>8</v>
      </c>
      <c r="O37" s="621">
        <v>18</v>
      </c>
      <c r="P37" s="273">
        <v>37</v>
      </c>
    </row>
    <row r="38" spans="1:16" ht="9" customHeight="1">
      <c r="A38" s="522" t="s">
        <v>518</v>
      </c>
      <c r="B38" s="621">
        <v>26</v>
      </c>
      <c r="C38" s="602">
        <v>24</v>
      </c>
      <c r="D38" s="273">
        <v>26</v>
      </c>
      <c r="E38" s="621">
        <v>24</v>
      </c>
      <c r="F38" s="602">
        <v>21</v>
      </c>
      <c r="G38" s="602">
        <v>20</v>
      </c>
      <c r="H38" s="273">
        <v>20</v>
      </c>
      <c r="I38" s="621">
        <v>19</v>
      </c>
      <c r="J38" s="602">
        <v>15</v>
      </c>
      <c r="K38" s="602">
        <v>18</v>
      </c>
      <c r="L38" s="273">
        <v>17</v>
      </c>
      <c r="M38" s="621">
        <v>76</v>
      </c>
      <c r="N38" s="916">
        <v>61</v>
      </c>
      <c r="O38" s="621">
        <v>85</v>
      </c>
      <c r="P38" s="273">
        <v>69</v>
      </c>
    </row>
    <row r="39" spans="1:16" ht="9" customHeight="1">
      <c r="A39" s="642" t="s">
        <v>519</v>
      </c>
      <c r="B39" s="919">
        <v>61</v>
      </c>
      <c r="C39" s="919">
        <v>55</v>
      </c>
      <c r="D39" s="261">
        <v>54</v>
      </c>
      <c r="E39" s="918">
        <v>56</v>
      </c>
      <c r="F39" s="919">
        <v>53</v>
      </c>
      <c r="G39" s="919">
        <v>53</v>
      </c>
      <c r="H39" s="261">
        <v>46</v>
      </c>
      <c r="I39" s="918">
        <v>48</v>
      </c>
      <c r="J39" s="919">
        <v>45</v>
      </c>
      <c r="K39" s="919">
        <v>44</v>
      </c>
      <c r="L39" s="261">
        <v>40</v>
      </c>
      <c r="M39" s="918">
        <v>170</v>
      </c>
      <c r="N39" s="926">
        <v>152</v>
      </c>
      <c r="O39" s="918">
        <v>208</v>
      </c>
      <c r="P39" s="261">
        <v>177</v>
      </c>
    </row>
    <row r="40" spans="1:16" ht="9" customHeight="1">
      <c r="A40" s="1014"/>
      <c r="B40" s="1015">
        <v>120</v>
      </c>
      <c r="C40" s="1016">
        <v>117</v>
      </c>
      <c r="D40" s="277">
        <v>112</v>
      </c>
      <c r="E40" s="1015">
        <v>123</v>
      </c>
      <c r="F40" s="1016">
        <v>109</v>
      </c>
      <c r="G40" s="1016">
        <v>86</v>
      </c>
      <c r="H40" s="277">
        <v>97</v>
      </c>
      <c r="I40" s="1015">
        <v>96</v>
      </c>
      <c r="J40" s="1016">
        <v>89</v>
      </c>
      <c r="K40" s="1016">
        <v>94</v>
      </c>
      <c r="L40" s="277">
        <v>87</v>
      </c>
      <c r="M40" s="1015">
        <v>349</v>
      </c>
      <c r="N40" s="1017">
        <v>292</v>
      </c>
      <c r="O40" s="1015">
        <v>415</v>
      </c>
      <c r="P40" s="277">
        <v>366</v>
      </c>
    </row>
    <row r="41" spans="1:16" ht="9" customHeight="1">
      <c r="A41" s="1018" t="s">
        <v>520</v>
      </c>
      <c r="B41" s="1019"/>
      <c r="C41" s="1019"/>
      <c r="D41" s="270"/>
      <c r="E41" s="1020"/>
      <c r="F41" s="1019"/>
      <c r="G41" s="1019"/>
      <c r="H41" s="270"/>
      <c r="I41" s="1020"/>
      <c r="J41" s="1019"/>
      <c r="K41" s="1019"/>
      <c r="L41" s="270"/>
      <c r="M41" s="1020"/>
      <c r="N41" s="1021"/>
      <c r="O41" s="1020"/>
      <c r="P41" s="270"/>
    </row>
    <row r="42" spans="1:16" ht="9" customHeight="1">
      <c r="A42" s="522" t="s">
        <v>521</v>
      </c>
      <c r="B42" s="621">
        <v>255</v>
      </c>
      <c r="C42" s="602">
        <v>226</v>
      </c>
      <c r="D42" s="273">
        <v>219</v>
      </c>
      <c r="E42" s="621">
        <v>236</v>
      </c>
      <c r="F42" s="602">
        <v>210</v>
      </c>
      <c r="G42" s="602">
        <v>218</v>
      </c>
      <c r="H42" s="273">
        <v>188</v>
      </c>
      <c r="I42" s="621">
        <v>190</v>
      </c>
      <c r="J42" s="602">
        <v>174</v>
      </c>
      <c r="K42" s="602">
        <v>169</v>
      </c>
      <c r="L42" s="273">
        <v>175</v>
      </c>
      <c r="M42" s="621">
        <v>700</v>
      </c>
      <c r="N42" s="916">
        <v>616</v>
      </c>
      <c r="O42" s="621">
        <v>852</v>
      </c>
      <c r="P42" s="273">
        <v>708</v>
      </c>
    </row>
    <row r="43" spans="1:16" ht="9" customHeight="1">
      <c r="A43" s="642" t="s">
        <v>522</v>
      </c>
      <c r="B43" s="919">
        <v>86</v>
      </c>
      <c r="C43" s="919">
        <v>86</v>
      </c>
      <c r="D43" s="261">
        <v>88</v>
      </c>
      <c r="E43" s="918">
        <v>151</v>
      </c>
      <c r="F43" s="919">
        <v>93</v>
      </c>
      <c r="G43" s="919">
        <v>96</v>
      </c>
      <c r="H43" s="261">
        <v>91</v>
      </c>
      <c r="I43" s="918">
        <v>84</v>
      </c>
      <c r="J43" s="919">
        <v>84</v>
      </c>
      <c r="K43" s="919">
        <v>86</v>
      </c>
      <c r="L43" s="261">
        <v>84</v>
      </c>
      <c r="M43" s="918">
        <v>260</v>
      </c>
      <c r="N43" s="926">
        <v>280</v>
      </c>
      <c r="O43" s="918">
        <v>431</v>
      </c>
      <c r="P43" s="261">
        <v>338</v>
      </c>
    </row>
    <row r="44" spans="1:16" ht="9" customHeight="1">
      <c r="A44" s="1022"/>
      <c r="B44" s="1015">
        <v>341</v>
      </c>
      <c r="C44" s="1016">
        <v>312</v>
      </c>
      <c r="D44" s="277">
        <v>307</v>
      </c>
      <c r="E44" s="1015">
        <v>387</v>
      </c>
      <c r="F44" s="1016">
        <v>303</v>
      </c>
      <c r="G44" s="1016">
        <v>314</v>
      </c>
      <c r="H44" s="277">
        <v>279</v>
      </c>
      <c r="I44" s="1015">
        <v>274</v>
      </c>
      <c r="J44" s="1016">
        <v>258</v>
      </c>
      <c r="K44" s="1016">
        <v>255</v>
      </c>
      <c r="L44" s="277">
        <v>259</v>
      </c>
      <c r="M44" s="1015">
        <v>960</v>
      </c>
      <c r="N44" s="1017">
        <v>896</v>
      </c>
      <c r="O44" s="1015">
        <v>1283</v>
      </c>
      <c r="P44" s="277">
        <v>1046</v>
      </c>
    </row>
    <row r="45" spans="1:16" ht="9" customHeight="1">
      <c r="A45" s="1023" t="s">
        <v>523</v>
      </c>
      <c r="B45" s="1024">
        <v>16</v>
      </c>
      <c r="C45" s="1025">
        <v>16</v>
      </c>
      <c r="D45" s="1026">
        <v>17</v>
      </c>
      <c r="E45" s="1024">
        <v>18</v>
      </c>
      <c r="F45" s="1025">
        <v>16</v>
      </c>
      <c r="G45" s="1025">
        <v>18</v>
      </c>
      <c r="H45" s="1026">
        <v>16</v>
      </c>
      <c r="I45" s="1024">
        <v>15</v>
      </c>
      <c r="J45" s="1025">
        <v>14</v>
      </c>
      <c r="K45" s="1025">
        <v>14</v>
      </c>
      <c r="L45" s="1026">
        <v>13</v>
      </c>
      <c r="M45" s="1024">
        <v>49</v>
      </c>
      <c r="N45" s="1027">
        <v>50</v>
      </c>
      <c r="O45" s="1024">
        <v>68</v>
      </c>
      <c r="P45" s="1026">
        <v>56</v>
      </c>
    </row>
    <row r="46" spans="1:16" ht="9" customHeight="1">
      <c r="A46" s="1023" t="s">
        <v>524</v>
      </c>
      <c r="B46" s="1024">
        <v>104</v>
      </c>
      <c r="C46" s="1025">
        <v>101</v>
      </c>
      <c r="D46" s="1026">
        <v>87</v>
      </c>
      <c r="E46" s="1024">
        <v>100</v>
      </c>
      <c r="F46" s="1025">
        <v>89</v>
      </c>
      <c r="G46" s="1025">
        <v>79</v>
      </c>
      <c r="H46" s="1026">
        <v>76</v>
      </c>
      <c r="I46" s="1024">
        <v>91</v>
      </c>
      <c r="J46" s="1025">
        <v>75</v>
      </c>
      <c r="K46" s="1025">
        <v>66</v>
      </c>
      <c r="L46" s="1026">
        <v>66</v>
      </c>
      <c r="M46" s="1024">
        <v>292</v>
      </c>
      <c r="N46" s="1027">
        <v>244</v>
      </c>
      <c r="O46" s="1024">
        <v>344</v>
      </c>
      <c r="P46" s="1026">
        <v>298</v>
      </c>
    </row>
    <row r="47" spans="1:16" ht="9" customHeight="1">
      <c r="A47" s="1023" t="s">
        <v>525</v>
      </c>
      <c r="B47" s="621"/>
      <c r="C47" s="602"/>
      <c r="D47" s="273"/>
      <c r="E47" s="621"/>
      <c r="F47" s="602"/>
      <c r="G47" s="602"/>
      <c r="H47" s="273"/>
      <c r="I47" s="621"/>
      <c r="J47" s="602"/>
      <c r="K47" s="602"/>
      <c r="L47" s="273"/>
      <c r="M47" s="621"/>
      <c r="N47" s="916"/>
      <c r="O47" s="621"/>
      <c r="P47" s="273"/>
    </row>
    <row r="48" spans="1:16" ht="9" customHeight="1">
      <c r="A48" s="522" t="s">
        <v>526</v>
      </c>
      <c r="B48" s="621">
        <v>57</v>
      </c>
      <c r="C48" s="602">
        <v>63</v>
      </c>
      <c r="D48" s="273">
        <v>38</v>
      </c>
      <c r="E48" s="621">
        <v>77</v>
      </c>
      <c r="F48" s="602">
        <v>49</v>
      </c>
      <c r="G48" s="602">
        <v>51</v>
      </c>
      <c r="H48" s="273">
        <v>35</v>
      </c>
      <c r="I48" s="621">
        <v>57</v>
      </c>
      <c r="J48" s="602">
        <v>40</v>
      </c>
      <c r="K48" s="602">
        <v>43</v>
      </c>
      <c r="L48" s="273">
        <v>35</v>
      </c>
      <c r="M48" s="621">
        <v>158</v>
      </c>
      <c r="N48" s="916">
        <v>135</v>
      </c>
      <c r="O48" s="621">
        <v>212</v>
      </c>
      <c r="P48" s="273">
        <v>175</v>
      </c>
    </row>
    <row r="49" spans="1:16" ht="9" customHeight="1">
      <c r="A49" s="522" t="s">
        <v>527</v>
      </c>
      <c r="B49" s="621">
        <v>11</v>
      </c>
      <c r="C49" s="602">
        <v>10</v>
      </c>
      <c r="D49" s="273">
        <v>11</v>
      </c>
      <c r="E49" s="621">
        <v>10</v>
      </c>
      <c r="F49" s="602">
        <v>11</v>
      </c>
      <c r="G49" s="602">
        <v>9</v>
      </c>
      <c r="H49" s="273">
        <v>9</v>
      </c>
      <c r="I49" s="621">
        <v>9</v>
      </c>
      <c r="J49" s="602">
        <v>9</v>
      </c>
      <c r="K49" s="602">
        <v>9</v>
      </c>
      <c r="L49" s="273">
        <v>9</v>
      </c>
      <c r="M49" s="621">
        <v>32</v>
      </c>
      <c r="N49" s="916">
        <v>29</v>
      </c>
      <c r="O49" s="621">
        <v>39</v>
      </c>
      <c r="P49" s="273">
        <v>36</v>
      </c>
    </row>
    <row r="50" spans="1:16" ht="9" customHeight="1">
      <c r="A50" s="642" t="s">
        <v>530</v>
      </c>
      <c r="B50" s="919">
        <v>103</v>
      </c>
      <c r="C50" s="919">
        <v>110</v>
      </c>
      <c r="D50" s="261">
        <v>99</v>
      </c>
      <c r="E50" s="918">
        <v>101</v>
      </c>
      <c r="F50" s="919">
        <v>91</v>
      </c>
      <c r="G50" s="919">
        <v>93</v>
      </c>
      <c r="H50" s="261">
        <v>73</v>
      </c>
      <c r="I50" s="918">
        <v>85</v>
      </c>
      <c r="J50" s="919">
        <v>91</v>
      </c>
      <c r="K50" s="919">
        <v>82</v>
      </c>
      <c r="L50" s="261">
        <v>76</v>
      </c>
      <c r="M50" s="918">
        <v>312</v>
      </c>
      <c r="N50" s="926">
        <v>257</v>
      </c>
      <c r="O50" s="918">
        <v>358</v>
      </c>
      <c r="P50" s="261">
        <v>334</v>
      </c>
    </row>
    <row r="51" spans="1:16" ht="9" customHeight="1">
      <c r="A51" s="1014"/>
      <c r="B51" s="1016">
        <v>171</v>
      </c>
      <c r="C51" s="1016">
        <v>183</v>
      </c>
      <c r="D51" s="277">
        <v>148</v>
      </c>
      <c r="E51" s="1015">
        <v>188</v>
      </c>
      <c r="F51" s="1016">
        <v>151</v>
      </c>
      <c r="G51" s="1016">
        <v>153</v>
      </c>
      <c r="H51" s="277">
        <v>117</v>
      </c>
      <c r="I51" s="1015">
        <v>151</v>
      </c>
      <c r="J51" s="1016">
        <v>140</v>
      </c>
      <c r="K51" s="1016">
        <v>134</v>
      </c>
      <c r="L51" s="277">
        <v>120</v>
      </c>
      <c r="M51" s="1015">
        <v>502</v>
      </c>
      <c r="N51" s="1028">
        <v>421</v>
      </c>
      <c r="O51" s="1015">
        <v>609</v>
      </c>
      <c r="P51" s="277">
        <v>545</v>
      </c>
    </row>
    <row r="52" spans="1:16" ht="9" customHeight="1" thickBot="1">
      <c r="A52" s="1029"/>
      <c r="B52" s="930">
        <v>2017</v>
      </c>
      <c r="C52" s="931">
        <v>1971</v>
      </c>
      <c r="D52" s="511">
        <v>1920</v>
      </c>
      <c r="E52" s="930">
        <v>1949</v>
      </c>
      <c r="F52" s="931">
        <v>1806</v>
      </c>
      <c r="G52" s="931">
        <v>1800</v>
      </c>
      <c r="H52" s="511">
        <v>1620</v>
      </c>
      <c r="I52" s="930">
        <v>1581</v>
      </c>
      <c r="J52" s="931">
        <v>1534</v>
      </c>
      <c r="K52" s="931">
        <v>1472</v>
      </c>
      <c r="L52" s="511">
        <v>1449</v>
      </c>
      <c r="M52" s="930">
        <v>5908</v>
      </c>
      <c r="N52" s="932">
        <v>5226</v>
      </c>
      <c r="O52" s="509">
        <v>7175</v>
      </c>
      <c r="P52" s="511">
        <v>6036</v>
      </c>
    </row>
    <row r="53" spans="1:16" ht="18.25" customHeight="1">
      <c r="A53" s="1998" t="s">
        <v>531</v>
      </c>
      <c r="B53" s="1998" t="s">
        <v>0</v>
      </c>
      <c r="C53" s="1998" t="s">
        <v>0</v>
      </c>
      <c r="D53" s="1998" t="s">
        <v>0</v>
      </c>
      <c r="E53" s="1998" t="s">
        <v>0</v>
      </c>
      <c r="F53" s="1998" t="s">
        <v>0</v>
      </c>
      <c r="G53" s="1998" t="s">
        <v>0</v>
      </c>
      <c r="H53" s="1998" t="s">
        <v>0</v>
      </c>
      <c r="I53" s="1998" t="s">
        <v>0</v>
      </c>
      <c r="J53" s="1998" t="s">
        <v>0</v>
      </c>
      <c r="K53" s="1998" t="s">
        <v>0</v>
      </c>
      <c r="L53" s="1998" t="s">
        <v>0</v>
      </c>
      <c r="M53" s="1998" t="s">
        <v>0</v>
      </c>
      <c r="N53" s="1998" t="s">
        <v>0</v>
      </c>
      <c r="O53" s="1998" t="s">
        <v>0</v>
      </c>
      <c r="P53" s="1998" t="s">
        <v>0</v>
      </c>
    </row>
  </sheetData>
  <mergeCells count="10">
    <mergeCell ref="A53:P53"/>
    <mergeCell ref="A1:P1"/>
    <mergeCell ref="B2:H2"/>
    <mergeCell ref="I2:L2"/>
    <mergeCell ref="M2:N2"/>
    <mergeCell ref="B3:D3"/>
    <mergeCell ref="E3:H3"/>
    <mergeCell ref="I3:L3"/>
    <mergeCell ref="M3:N3"/>
    <mergeCell ref="O3:P3"/>
  </mergeCells>
  <pageMargins left="0.7" right="0.7" top="0.75" bottom="0.75" header="0.3" footer="0.3"/>
  <pageSetup orientation="portrait" horizontalDpi="72" verticalDpi="72"/>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2F21654-F666-4E93-A8A5-89CE6D17B9A8}">
  <sheetPr codeName="Feuil21"/>
  <dimension ref="A1:L55"/>
  <sheetViews>
    <sheetView zoomScale="160" zoomScaleNormal="160" workbookViewId="0">
      <selection sqref="A1:L1"/>
    </sheetView>
  </sheetViews>
  <sheetFormatPr baseColWidth="10" defaultColWidth="9.08984375" defaultRowHeight="12.5"/>
  <cols>
    <col min="1" max="1" width="68" customWidth="1"/>
    <col min="2" max="12" width="6.26953125" customWidth="1"/>
  </cols>
  <sheetData>
    <row r="1" spans="1:12" ht="19.5" customHeight="1">
      <c r="A1" s="2075" t="s">
        <v>532</v>
      </c>
      <c r="B1" s="2075" t="s">
        <v>0</v>
      </c>
      <c r="C1" s="2075" t="s">
        <v>0</v>
      </c>
      <c r="D1" s="2075" t="s">
        <v>0</v>
      </c>
      <c r="E1" s="2075" t="s">
        <v>0</v>
      </c>
      <c r="F1" s="2075" t="s">
        <v>0</v>
      </c>
      <c r="G1" s="2075" t="s">
        <v>0</v>
      </c>
      <c r="H1" s="2075" t="s">
        <v>0</v>
      </c>
      <c r="I1" s="2075" t="s">
        <v>0</v>
      </c>
      <c r="J1" s="2075" t="s">
        <v>0</v>
      </c>
      <c r="K1" s="2075" t="s">
        <v>0</v>
      </c>
      <c r="L1" s="2075" t="s">
        <v>0</v>
      </c>
    </row>
    <row r="2" spans="1:12" ht="9" customHeight="1" thickBot="1">
      <c r="A2" s="1033" t="s">
        <v>533</v>
      </c>
      <c r="B2" s="2071"/>
      <c r="C2" s="2071" t="s">
        <v>0</v>
      </c>
      <c r="D2" s="2071" t="s">
        <v>0</v>
      </c>
      <c r="E2" s="2071" t="s">
        <v>0</v>
      </c>
      <c r="F2" s="2071" t="s">
        <v>0</v>
      </c>
      <c r="G2" s="2071" t="s">
        <v>0</v>
      </c>
      <c r="H2" s="2071" t="s">
        <v>0</v>
      </c>
      <c r="I2" s="2071"/>
      <c r="J2" s="2071" t="s">
        <v>0</v>
      </c>
      <c r="K2" s="2071" t="s">
        <v>0</v>
      </c>
      <c r="L2" s="2071" t="s">
        <v>0</v>
      </c>
    </row>
    <row r="3" spans="1:12" ht="9" customHeight="1">
      <c r="A3" s="1034"/>
      <c r="B3" s="2076">
        <v>2026</v>
      </c>
      <c r="C3" s="2076" t="s">
        <v>0</v>
      </c>
      <c r="D3" s="2076" t="s">
        <v>0</v>
      </c>
      <c r="E3" s="2077">
        <v>2025</v>
      </c>
      <c r="F3" s="2076" t="s">
        <v>0</v>
      </c>
      <c r="G3" s="2076" t="s">
        <v>0</v>
      </c>
      <c r="H3" s="2078" t="s">
        <v>0</v>
      </c>
      <c r="I3" s="2077">
        <v>2024</v>
      </c>
      <c r="J3" s="2076" t="s">
        <v>0</v>
      </c>
      <c r="K3" s="2076" t="s">
        <v>0</v>
      </c>
      <c r="L3" s="2078" t="s">
        <v>0</v>
      </c>
    </row>
    <row r="4" spans="1:12" ht="8.25" customHeight="1" thickBot="1">
      <c r="A4" s="1035"/>
      <c r="B4" s="1036" t="s">
        <v>534</v>
      </c>
      <c r="C4" s="1036" t="s">
        <v>535</v>
      </c>
      <c r="D4" s="1036" t="s">
        <v>536</v>
      </c>
      <c r="E4" s="1037" t="s">
        <v>537</v>
      </c>
      <c r="F4" s="1036" t="s">
        <v>534</v>
      </c>
      <c r="G4" s="1036" t="s">
        <v>535</v>
      </c>
      <c r="H4" s="1038" t="s">
        <v>536</v>
      </c>
      <c r="I4" s="1037" t="s">
        <v>537</v>
      </c>
      <c r="J4" s="1036" t="s">
        <v>534</v>
      </c>
      <c r="K4" s="1036" t="s">
        <v>535</v>
      </c>
      <c r="L4" s="1038" t="s">
        <v>536</v>
      </c>
    </row>
    <row r="5" spans="1:12" ht="11.25" customHeight="1">
      <c r="A5" s="301" t="s">
        <v>538</v>
      </c>
      <c r="B5" s="1008"/>
      <c r="C5" s="1011"/>
      <c r="D5" s="1012"/>
      <c r="E5" s="1008"/>
      <c r="F5" s="1011"/>
      <c r="G5" s="1011"/>
      <c r="H5" s="1012"/>
      <c r="I5" s="1008"/>
      <c r="J5" s="1011"/>
      <c r="K5" s="1011"/>
      <c r="L5" s="1012"/>
    </row>
    <row r="6" spans="1:12" ht="9" customHeight="1">
      <c r="A6" s="1039" t="s">
        <v>539</v>
      </c>
      <c r="B6" s="952">
        <v>47757</v>
      </c>
      <c r="C6" s="952">
        <v>43431</v>
      </c>
      <c r="D6" s="916">
        <v>36768</v>
      </c>
      <c r="E6" s="621">
        <v>27916</v>
      </c>
      <c r="F6" s="952">
        <v>29561</v>
      </c>
      <c r="G6" s="952">
        <v>31422</v>
      </c>
      <c r="H6" s="916">
        <v>34608</v>
      </c>
      <c r="I6" s="621">
        <v>31549</v>
      </c>
      <c r="J6" s="952">
        <v>32489</v>
      </c>
      <c r="K6" s="952">
        <v>29678</v>
      </c>
      <c r="L6" s="916">
        <v>37399</v>
      </c>
    </row>
    <row r="7" spans="1:12" ht="9" customHeight="1">
      <c r="A7" s="935" t="s">
        <v>540</v>
      </c>
      <c r="B7" s="952">
        <v>193943</v>
      </c>
      <c r="C7" s="952">
        <v>199627</v>
      </c>
      <c r="D7" s="916">
        <v>194634</v>
      </c>
      <c r="E7" s="621">
        <v>188747</v>
      </c>
      <c r="F7" s="952">
        <v>178915</v>
      </c>
      <c r="G7" s="952">
        <v>168643</v>
      </c>
      <c r="H7" s="916">
        <v>159086</v>
      </c>
      <c r="I7" s="621">
        <v>145165</v>
      </c>
      <c r="J7" s="952">
        <v>144275</v>
      </c>
      <c r="K7" s="952">
        <v>130440</v>
      </c>
      <c r="L7" s="916">
        <v>130065</v>
      </c>
    </row>
    <row r="8" spans="1:12" ht="9" customHeight="1">
      <c r="A8" s="1039" t="s">
        <v>541</v>
      </c>
      <c r="B8" s="952"/>
      <c r="C8" s="952"/>
      <c r="D8" s="916"/>
      <c r="E8" s="621"/>
      <c r="F8" s="952"/>
      <c r="G8" s="952"/>
      <c r="H8" s="916"/>
      <c r="I8" s="621"/>
      <c r="J8" s="952"/>
      <c r="K8" s="952"/>
      <c r="L8" s="916"/>
    </row>
    <row r="9" spans="1:12" ht="8.25" customHeight="1">
      <c r="A9" s="935" t="s">
        <v>542</v>
      </c>
      <c r="B9" s="952">
        <v>40355</v>
      </c>
      <c r="C9" s="952">
        <v>31481</v>
      </c>
      <c r="D9" s="916">
        <v>39846</v>
      </c>
      <c r="E9" s="621">
        <v>27091</v>
      </c>
      <c r="F9" s="952">
        <v>23388</v>
      </c>
      <c r="G9" s="952">
        <v>20836</v>
      </c>
      <c r="H9" s="916">
        <v>15229</v>
      </c>
      <c r="I9" s="621">
        <v>16265</v>
      </c>
      <c r="J9" s="952">
        <v>13879</v>
      </c>
      <c r="K9" s="952">
        <v>21157</v>
      </c>
      <c r="L9" s="916">
        <v>12926</v>
      </c>
    </row>
    <row r="10" spans="1:12" ht="9" customHeight="1">
      <c r="A10" s="1040" t="s">
        <v>543</v>
      </c>
      <c r="B10" s="952"/>
      <c r="C10" s="952"/>
      <c r="D10" s="916"/>
      <c r="E10" s="621"/>
      <c r="F10" s="952"/>
      <c r="G10" s="952"/>
      <c r="H10" s="916"/>
      <c r="I10" s="621"/>
      <c r="J10" s="952"/>
      <c r="K10" s="952"/>
      <c r="L10" s="916"/>
    </row>
    <row r="11" spans="1:12" ht="9" customHeight="1">
      <c r="A11" s="935" t="s">
        <v>544</v>
      </c>
      <c r="B11" s="952">
        <v>52947</v>
      </c>
      <c r="C11" s="952">
        <v>49776</v>
      </c>
      <c r="D11" s="916">
        <v>48458</v>
      </c>
      <c r="E11" s="621">
        <v>48008</v>
      </c>
      <c r="F11" s="952">
        <v>46988</v>
      </c>
      <c r="G11" s="952">
        <v>46944</v>
      </c>
      <c r="H11" s="916">
        <v>44740</v>
      </c>
      <c r="I11" s="621">
        <v>43579</v>
      </c>
      <c r="J11" s="952">
        <v>42526</v>
      </c>
      <c r="K11" s="952">
        <v>40938</v>
      </c>
      <c r="L11" s="916">
        <v>40200</v>
      </c>
    </row>
    <row r="12" spans="1:12" ht="9" customHeight="1">
      <c r="A12" s="935" t="s">
        <v>545</v>
      </c>
      <c r="B12" s="952">
        <v>70656</v>
      </c>
      <c r="C12" s="952">
        <v>67891</v>
      </c>
      <c r="D12" s="916">
        <v>66049</v>
      </c>
      <c r="E12" s="621">
        <v>65921</v>
      </c>
      <c r="F12" s="952">
        <v>64337</v>
      </c>
      <c r="G12" s="952">
        <v>61563</v>
      </c>
      <c r="H12" s="916">
        <v>52899</v>
      </c>
      <c r="I12" s="621">
        <v>51430</v>
      </c>
      <c r="J12" s="952">
        <v>50431</v>
      </c>
      <c r="K12" s="952">
        <v>49147</v>
      </c>
      <c r="L12" s="916">
        <v>48324</v>
      </c>
    </row>
    <row r="13" spans="1:12" ht="9" customHeight="1">
      <c r="A13" s="1039" t="s">
        <v>546</v>
      </c>
      <c r="B13" s="952">
        <v>53546</v>
      </c>
      <c r="C13" s="952">
        <v>51514</v>
      </c>
      <c r="D13" s="916">
        <v>50288</v>
      </c>
      <c r="E13" s="621">
        <v>50173</v>
      </c>
      <c r="F13" s="952">
        <v>48790</v>
      </c>
      <c r="G13" s="952">
        <v>47533</v>
      </c>
      <c r="H13" s="916">
        <v>46772</v>
      </c>
      <c r="I13" s="621">
        <v>46883</v>
      </c>
      <c r="J13" s="952">
        <v>46951</v>
      </c>
      <c r="K13" s="952">
        <v>46716</v>
      </c>
      <c r="L13" s="916">
        <v>46307</v>
      </c>
    </row>
    <row r="14" spans="1:12" ht="9" customHeight="1">
      <c r="A14" s="1039" t="s">
        <v>547</v>
      </c>
      <c r="B14" s="952">
        <v>3205</v>
      </c>
      <c r="C14" s="952">
        <v>3099</v>
      </c>
      <c r="D14" s="916">
        <v>3015</v>
      </c>
      <c r="E14" s="621">
        <v>3022</v>
      </c>
      <c r="F14" s="952">
        <v>2897</v>
      </c>
      <c r="G14" s="952">
        <v>2835</v>
      </c>
      <c r="H14" s="916">
        <v>2710</v>
      </c>
      <c r="I14" s="621">
        <v>2761</v>
      </c>
      <c r="J14" s="952">
        <v>2692</v>
      </c>
      <c r="K14" s="952">
        <v>2644</v>
      </c>
      <c r="L14" s="916">
        <v>2541</v>
      </c>
    </row>
    <row r="15" spans="1:12" ht="9" customHeight="1">
      <c r="A15" s="1039" t="s">
        <v>548</v>
      </c>
      <c r="B15" s="952">
        <v>146528</v>
      </c>
      <c r="C15" s="952">
        <v>141970</v>
      </c>
      <c r="D15" s="916">
        <v>138519</v>
      </c>
      <c r="E15" s="621">
        <v>137630</v>
      </c>
      <c r="F15" s="952">
        <v>131715</v>
      </c>
      <c r="G15" s="952">
        <v>128791</v>
      </c>
      <c r="H15" s="916">
        <v>100982</v>
      </c>
      <c r="I15" s="621">
        <v>99720</v>
      </c>
      <c r="J15" s="952">
        <v>98107</v>
      </c>
      <c r="K15" s="952">
        <v>93028</v>
      </c>
      <c r="L15" s="916">
        <v>88363</v>
      </c>
    </row>
    <row r="16" spans="1:12" ht="9" customHeight="1">
      <c r="A16" s="1039" t="s">
        <v>549</v>
      </c>
      <c r="B16" s="952">
        <v>0</v>
      </c>
      <c r="C16" s="952">
        <v>0</v>
      </c>
      <c r="D16" s="916">
        <v>0</v>
      </c>
      <c r="E16" s="621">
        <v>0</v>
      </c>
      <c r="F16" s="952">
        <v>0</v>
      </c>
      <c r="G16" s="952">
        <v>0</v>
      </c>
      <c r="H16" s="916">
        <v>0</v>
      </c>
      <c r="I16" s="621">
        <v>0</v>
      </c>
      <c r="J16" s="952">
        <v>137</v>
      </c>
      <c r="K16" s="952">
        <v>3508</v>
      </c>
      <c r="L16" s="916">
        <v>5633</v>
      </c>
    </row>
    <row r="17" spans="1:12" ht="9" customHeight="1">
      <c r="A17" s="1041" t="s">
        <v>550</v>
      </c>
      <c r="B17" s="955">
        <v>-2338</v>
      </c>
      <c r="C17" s="955">
        <v>-2263</v>
      </c>
      <c r="D17" s="920">
        <v>-2209</v>
      </c>
      <c r="E17" s="918">
        <v>-2131</v>
      </c>
      <c r="F17" s="955">
        <v>-1984</v>
      </c>
      <c r="G17" s="955">
        <v>-1938</v>
      </c>
      <c r="H17" s="920">
        <v>-1483</v>
      </c>
      <c r="I17" s="918">
        <v>-1341</v>
      </c>
      <c r="J17" s="955">
        <v>-1295</v>
      </c>
      <c r="K17" s="955">
        <v>-1211</v>
      </c>
      <c r="L17" s="920">
        <v>-1211</v>
      </c>
    </row>
    <row r="18" spans="1:12" ht="9" customHeight="1">
      <c r="A18" s="1042"/>
      <c r="B18" s="1043">
        <v>324544</v>
      </c>
      <c r="C18" s="1043">
        <v>311987</v>
      </c>
      <c r="D18" s="1017">
        <v>304120</v>
      </c>
      <c r="E18" s="1015">
        <v>302623</v>
      </c>
      <c r="F18" s="1043">
        <v>292743</v>
      </c>
      <c r="G18" s="1043">
        <v>285728</v>
      </c>
      <c r="H18" s="1017">
        <v>246620</v>
      </c>
      <c r="I18" s="1015">
        <v>243032</v>
      </c>
      <c r="J18" s="1043">
        <v>239549</v>
      </c>
      <c r="K18" s="1043">
        <v>234770</v>
      </c>
      <c r="L18" s="1017">
        <v>230157</v>
      </c>
    </row>
    <row r="19" spans="1:12" ht="8.25" customHeight="1">
      <c r="A19" s="1044" t="s">
        <v>551</v>
      </c>
      <c r="B19" s="958">
        <v>28560</v>
      </c>
      <c r="C19" s="958">
        <v>31208</v>
      </c>
      <c r="D19" s="928">
        <v>30503</v>
      </c>
      <c r="E19" s="923">
        <v>30542</v>
      </c>
      <c r="F19" s="958">
        <v>28014</v>
      </c>
      <c r="G19" s="958">
        <v>29565</v>
      </c>
      <c r="H19" s="928">
        <v>28290</v>
      </c>
      <c r="I19" s="923">
        <v>26215</v>
      </c>
      <c r="J19" s="958">
        <v>23741</v>
      </c>
      <c r="K19" s="958">
        <v>25645</v>
      </c>
      <c r="L19" s="928">
        <v>23380</v>
      </c>
    </row>
    <row r="20" spans="1:12" ht="9" customHeight="1">
      <c r="A20" s="1042" t="s">
        <v>552</v>
      </c>
      <c r="B20" s="1043">
        <v>635159</v>
      </c>
      <c r="C20" s="1043">
        <v>617734</v>
      </c>
      <c r="D20" s="1017">
        <v>605871</v>
      </c>
      <c r="E20" s="1015">
        <v>576919</v>
      </c>
      <c r="F20" s="1043">
        <v>552621</v>
      </c>
      <c r="G20" s="1043">
        <v>536194</v>
      </c>
      <c r="H20" s="1017">
        <v>483833</v>
      </c>
      <c r="I20" s="1015">
        <v>462226</v>
      </c>
      <c r="J20" s="1043">
        <v>453933</v>
      </c>
      <c r="K20" s="1043">
        <v>441690</v>
      </c>
      <c r="L20" s="1017">
        <v>433927</v>
      </c>
    </row>
    <row r="21" spans="1:12" ht="9" customHeight="1">
      <c r="A21" s="1045" t="s">
        <v>553</v>
      </c>
      <c r="B21" s="1046"/>
      <c r="C21" s="1046"/>
      <c r="D21" s="1047"/>
      <c r="E21" s="1020"/>
      <c r="F21" s="1046"/>
      <c r="G21" s="1046"/>
      <c r="H21" s="1047"/>
      <c r="I21" s="1020"/>
      <c r="J21" s="1046"/>
      <c r="K21" s="1046"/>
      <c r="L21" s="1047"/>
    </row>
    <row r="22" spans="1:12" ht="9" customHeight="1">
      <c r="A22" s="1040" t="s">
        <v>554</v>
      </c>
      <c r="B22" s="952"/>
      <c r="C22" s="952"/>
      <c r="D22" s="916"/>
      <c r="E22" s="621"/>
      <c r="F22" s="952"/>
      <c r="G22" s="952"/>
      <c r="H22" s="916"/>
      <c r="I22" s="621"/>
      <c r="J22" s="952"/>
      <c r="K22" s="952"/>
      <c r="L22" s="916"/>
    </row>
    <row r="23" spans="1:12" ht="9" customHeight="1">
      <c r="A23" s="1039" t="s">
        <v>555</v>
      </c>
      <c r="B23" s="952">
        <v>128797</v>
      </c>
      <c r="C23" s="952">
        <v>127836</v>
      </c>
      <c r="D23" s="916">
        <v>125878</v>
      </c>
      <c r="E23" s="621">
        <v>124417</v>
      </c>
      <c r="F23" s="952">
        <v>121921</v>
      </c>
      <c r="G23" s="952">
        <v>122008</v>
      </c>
      <c r="H23" s="916">
        <v>98861</v>
      </c>
      <c r="I23" s="621">
        <v>95181</v>
      </c>
      <c r="J23" s="952">
        <v>94186</v>
      </c>
      <c r="K23" s="952">
        <v>92736</v>
      </c>
      <c r="L23" s="916">
        <v>91064</v>
      </c>
    </row>
    <row r="24" spans="1:12" ht="9" customHeight="1">
      <c r="A24" s="935" t="s">
        <v>556</v>
      </c>
      <c r="B24" s="952">
        <v>330196</v>
      </c>
      <c r="C24" s="952">
        <v>317344</v>
      </c>
      <c r="D24" s="916">
        <v>313895</v>
      </c>
      <c r="E24" s="621">
        <v>297512</v>
      </c>
      <c r="F24" s="952">
        <v>274461</v>
      </c>
      <c r="G24" s="952">
        <v>258089</v>
      </c>
      <c r="H24" s="916">
        <v>246450</v>
      </c>
      <c r="I24" s="621">
        <v>232730</v>
      </c>
      <c r="J24" s="952">
        <v>220915</v>
      </c>
      <c r="K24" s="952">
        <v>209805</v>
      </c>
      <c r="L24" s="916">
        <v>204424</v>
      </c>
    </row>
    <row r="25" spans="1:12" ht="9" customHeight="1">
      <c r="A25" s="1041" t="s">
        <v>557</v>
      </c>
      <c r="B25" s="955">
        <v>5739</v>
      </c>
      <c r="C25" s="955">
        <v>5531</v>
      </c>
      <c r="D25" s="920">
        <v>6101</v>
      </c>
      <c r="E25" s="918">
        <v>6074</v>
      </c>
      <c r="F25" s="955">
        <v>5904</v>
      </c>
      <c r="G25" s="955">
        <v>7877</v>
      </c>
      <c r="H25" s="920">
        <v>5784</v>
      </c>
      <c r="I25" s="918">
        <v>5634</v>
      </c>
      <c r="J25" s="955">
        <v>5486</v>
      </c>
      <c r="K25" s="955">
        <v>4340</v>
      </c>
      <c r="L25" s="920">
        <v>4609</v>
      </c>
    </row>
    <row r="26" spans="1:12" ht="9" customHeight="1">
      <c r="A26" s="1042"/>
      <c r="B26" s="1043">
        <v>464732</v>
      </c>
      <c r="C26" s="1043">
        <v>450711</v>
      </c>
      <c r="D26" s="1017">
        <v>445874</v>
      </c>
      <c r="E26" s="1015">
        <v>428003</v>
      </c>
      <c r="F26" s="1043">
        <v>402286</v>
      </c>
      <c r="G26" s="1043">
        <v>387974</v>
      </c>
      <c r="H26" s="1017">
        <v>351095</v>
      </c>
      <c r="I26" s="1015">
        <v>333545</v>
      </c>
      <c r="J26" s="1043">
        <v>320587</v>
      </c>
      <c r="K26" s="1043">
        <v>306881</v>
      </c>
      <c r="L26" s="1017">
        <v>300097</v>
      </c>
    </row>
    <row r="27" spans="1:12" ht="8.25" customHeight="1">
      <c r="A27" s="1048" t="s">
        <v>558</v>
      </c>
      <c r="B27" s="1046"/>
      <c r="C27" s="1046"/>
      <c r="D27" s="1047"/>
      <c r="E27" s="1020"/>
      <c r="F27" s="1046"/>
      <c r="G27" s="1046"/>
      <c r="H27" s="1047"/>
      <c r="I27" s="1020"/>
      <c r="J27" s="1046"/>
      <c r="K27" s="1046"/>
      <c r="L27" s="1047"/>
    </row>
    <row r="28" spans="1:12" ht="9" customHeight="1">
      <c r="A28" s="935" t="s">
        <v>559</v>
      </c>
      <c r="B28" s="952">
        <v>0</v>
      </c>
      <c r="C28" s="952">
        <v>0</v>
      </c>
      <c r="D28" s="916">
        <v>0</v>
      </c>
      <c r="E28" s="621">
        <v>0</v>
      </c>
      <c r="F28" s="952">
        <v>0</v>
      </c>
      <c r="G28" s="952">
        <v>0</v>
      </c>
      <c r="H28" s="916">
        <v>0</v>
      </c>
      <c r="I28" s="621">
        <v>0</v>
      </c>
      <c r="J28" s="952">
        <v>137</v>
      </c>
      <c r="K28" s="952">
        <v>3508</v>
      </c>
      <c r="L28" s="916">
        <v>5633</v>
      </c>
    </row>
    <row r="29" spans="1:12" ht="9" customHeight="1">
      <c r="A29" s="1039" t="s">
        <v>560</v>
      </c>
      <c r="B29" s="952">
        <v>12971</v>
      </c>
      <c r="C29" s="952">
        <v>11846</v>
      </c>
      <c r="D29" s="916">
        <v>11448</v>
      </c>
      <c r="E29" s="621">
        <v>13257</v>
      </c>
      <c r="F29" s="952">
        <v>13823</v>
      </c>
      <c r="G29" s="952">
        <v>13871</v>
      </c>
      <c r="H29" s="916">
        <v>11575</v>
      </c>
      <c r="I29" s="621">
        <v>10873</v>
      </c>
      <c r="J29" s="952">
        <v>11974</v>
      </c>
      <c r="K29" s="952">
        <v>10880</v>
      </c>
      <c r="L29" s="916">
        <v>16140</v>
      </c>
    </row>
    <row r="30" spans="1:12" ht="9" customHeight="1">
      <c r="A30" s="1039" t="s">
        <v>561</v>
      </c>
      <c r="B30" s="952"/>
      <c r="C30" s="952"/>
      <c r="D30" s="916"/>
      <c r="E30" s="621"/>
      <c r="F30" s="952"/>
      <c r="G30" s="952"/>
      <c r="H30" s="916"/>
      <c r="I30" s="621"/>
      <c r="J30" s="952"/>
      <c r="K30" s="952"/>
      <c r="L30" s="916"/>
    </row>
    <row r="31" spans="1:12" ht="9" customHeight="1">
      <c r="A31" s="1049" t="s">
        <v>562</v>
      </c>
      <c r="B31" s="952">
        <v>63242</v>
      </c>
      <c r="C31" s="952">
        <v>59330</v>
      </c>
      <c r="D31" s="916">
        <v>58661</v>
      </c>
      <c r="E31" s="621">
        <v>41356</v>
      </c>
      <c r="F31" s="952">
        <v>46031</v>
      </c>
      <c r="G31" s="952">
        <v>40984</v>
      </c>
      <c r="H31" s="916">
        <v>37359</v>
      </c>
      <c r="I31" s="621">
        <v>38177</v>
      </c>
      <c r="J31" s="952">
        <v>41781</v>
      </c>
      <c r="K31" s="952">
        <v>41494</v>
      </c>
      <c r="L31" s="916">
        <v>37313</v>
      </c>
    </row>
    <row r="32" spans="1:12" ht="9" customHeight="1">
      <c r="A32" s="1049" t="s">
        <v>563</v>
      </c>
      <c r="B32" s="952">
        <v>15810</v>
      </c>
      <c r="C32" s="952">
        <v>17949</v>
      </c>
      <c r="D32" s="916">
        <v>15356</v>
      </c>
      <c r="E32" s="621">
        <v>15984</v>
      </c>
      <c r="F32" s="952">
        <v>15392</v>
      </c>
      <c r="G32" s="952">
        <v>18096</v>
      </c>
      <c r="H32" s="916">
        <v>18724</v>
      </c>
      <c r="I32" s="621">
        <v>15760</v>
      </c>
      <c r="J32" s="952">
        <v>17682</v>
      </c>
      <c r="K32" s="952">
        <v>19164</v>
      </c>
      <c r="L32" s="916">
        <v>17030</v>
      </c>
    </row>
    <row r="33" spans="1:12" ht="9" customHeight="1">
      <c r="A33" s="935" t="s">
        <v>564</v>
      </c>
      <c r="B33" s="952">
        <v>29482</v>
      </c>
      <c r="C33" s="952">
        <v>29817</v>
      </c>
      <c r="D33" s="916">
        <v>28666</v>
      </c>
      <c r="E33" s="621">
        <v>30577</v>
      </c>
      <c r="F33" s="952">
        <v>28452</v>
      </c>
      <c r="G33" s="952">
        <v>29403</v>
      </c>
      <c r="H33" s="916">
        <v>28112</v>
      </c>
      <c r="I33" s="621">
        <v>28377</v>
      </c>
      <c r="J33" s="952">
        <v>27035</v>
      </c>
      <c r="K33" s="952">
        <v>26626</v>
      </c>
      <c r="L33" s="916">
        <v>25682</v>
      </c>
    </row>
    <row r="34" spans="1:12" ht="9" customHeight="1">
      <c r="A34" s="936" t="s">
        <v>565</v>
      </c>
      <c r="B34" s="955">
        <v>10819</v>
      </c>
      <c r="C34" s="955">
        <v>11068</v>
      </c>
      <c r="D34" s="920">
        <v>9219</v>
      </c>
      <c r="E34" s="918">
        <v>10541</v>
      </c>
      <c r="F34" s="955">
        <v>9832</v>
      </c>
      <c r="G34" s="955">
        <v>10139</v>
      </c>
      <c r="H34" s="920">
        <v>8307</v>
      </c>
      <c r="I34" s="918">
        <v>8686</v>
      </c>
      <c r="J34" s="955">
        <v>8321</v>
      </c>
      <c r="K34" s="955">
        <v>7570</v>
      </c>
      <c r="L34" s="920">
        <v>7382</v>
      </c>
    </row>
    <row r="35" spans="1:12" ht="9" customHeight="1">
      <c r="A35" s="1050"/>
      <c r="B35" s="958">
        <v>132324</v>
      </c>
      <c r="C35" s="958">
        <v>130010</v>
      </c>
      <c r="D35" s="928">
        <v>123350</v>
      </c>
      <c r="E35" s="923">
        <v>111715</v>
      </c>
      <c r="F35" s="958">
        <v>113530</v>
      </c>
      <c r="G35" s="958">
        <v>112493</v>
      </c>
      <c r="H35" s="928">
        <v>104077</v>
      </c>
      <c r="I35" s="923">
        <v>101873</v>
      </c>
      <c r="J35" s="958">
        <v>106930</v>
      </c>
      <c r="K35" s="958">
        <v>109242</v>
      </c>
      <c r="L35" s="928">
        <v>109180</v>
      </c>
    </row>
    <row r="36" spans="1:12" ht="8.25" customHeight="1">
      <c r="A36" s="1051" t="s">
        <v>566</v>
      </c>
      <c r="B36" s="958">
        <v>3429</v>
      </c>
      <c r="C36" s="958">
        <v>3429</v>
      </c>
      <c r="D36" s="928">
        <v>3430</v>
      </c>
      <c r="E36" s="923">
        <v>3432</v>
      </c>
      <c r="F36" s="958">
        <v>3429</v>
      </c>
      <c r="G36" s="958">
        <v>2822</v>
      </c>
      <c r="H36" s="928">
        <v>2265</v>
      </c>
      <c r="I36" s="923">
        <v>1258</v>
      </c>
      <c r="J36" s="958">
        <v>1254</v>
      </c>
      <c r="K36" s="958">
        <v>1237</v>
      </c>
      <c r="L36" s="928">
        <v>749</v>
      </c>
    </row>
    <row r="37" spans="1:12" ht="9" customHeight="1">
      <c r="A37" s="1042"/>
      <c r="B37" s="1043">
        <v>135753</v>
      </c>
      <c r="C37" s="1043">
        <v>133439</v>
      </c>
      <c r="D37" s="1017">
        <v>126780</v>
      </c>
      <c r="E37" s="1015">
        <v>115147</v>
      </c>
      <c r="F37" s="1043">
        <v>116959</v>
      </c>
      <c r="G37" s="1043">
        <v>115315</v>
      </c>
      <c r="H37" s="1017">
        <v>106342</v>
      </c>
      <c r="I37" s="1015">
        <v>103131</v>
      </c>
      <c r="J37" s="1043">
        <v>108184</v>
      </c>
      <c r="K37" s="1043">
        <v>110479</v>
      </c>
      <c r="L37" s="1017">
        <v>109929</v>
      </c>
    </row>
    <row r="38" spans="1:12" ht="9" customHeight="1">
      <c r="A38" s="1048" t="s">
        <v>619</v>
      </c>
      <c r="B38" s="1046"/>
      <c r="C38" s="1046"/>
      <c r="D38" s="1047"/>
      <c r="E38" s="1020"/>
      <c r="F38" s="1046"/>
      <c r="G38" s="1046"/>
      <c r="H38" s="1047"/>
      <c r="I38" s="1020"/>
      <c r="J38" s="1046"/>
      <c r="K38" s="1046"/>
      <c r="L38" s="1047"/>
    </row>
    <row r="39" spans="1:12" ht="17.149999999999999" customHeight="1">
      <c r="A39" s="1052" t="s">
        <v>567</v>
      </c>
      <c r="B39" s="952"/>
      <c r="C39" s="952"/>
      <c r="D39" s="916"/>
      <c r="E39" s="621"/>
      <c r="F39" s="952"/>
      <c r="G39" s="952"/>
      <c r="H39" s="916"/>
      <c r="I39" s="621"/>
      <c r="J39" s="952"/>
      <c r="K39" s="952"/>
      <c r="L39" s="916"/>
    </row>
    <row r="40" spans="1:12" ht="9" customHeight="1">
      <c r="A40" s="935" t="s">
        <v>568</v>
      </c>
      <c r="B40" s="952">
        <v>3214</v>
      </c>
      <c r="C40" s="952">
        <v>2614</v>
      </c>
      <c r="D40" s="916">
        <v>2614</v>
      </c>
      <c r="E40" s="621">
        <v>3114</v>
      </c>
      <c r="F40" s="952">
        <v>3114</v>
      </c>
      <c r="G40" s="952">
        <v>3114</v>
      </c>
      <c r="H40" s="916">
        <v>3150</v>
      </c>
      <c r="I40" s="621">
        <v>3150</v>
      </c>
      <c r="J40" s="952">
        <v>3150</v>
      </c>
      <c r="K40" s="952">
        <v>3150</v>
      </c>
      <c r="L40" s="916">
        <v>3150</v>
      </c>
    </row>
    <row r="41" spans="1:12" ht="9" customHeight="1">
      <c r="A41" s="935" t="s">
        <v>569</v>
      </c>
      <c r="B41" s="952">
        <v>9775</v>
      </c>
      <c r="C41" s="952">
        <v>9824</v>
      </c>
      <c r="D41" s="916">
        <v>9826</v>
      </c>
      <c r="E41" s="621">
        <v>9865</v>
      </c>
      <c r="F41" s="952">
        <v>9865</v>
      </c>
      <c r="G41" s="952">
        <v>9805</v>
      </c>
      <c r="H41" s="916">
        <v>3485</v>
      </c>
      <c r="I41" s="621">
        <v>3463</v>
      </c>
      <c r="J41" s="952">
        <v>3442</v>
      </c>
      <c r="K41" s="952">
        <v>3413</v>
      </c>
      <c r="L41" s="916">
        <v>3347</v>
      </c>
    </row>
    <row r="42" spans="1:12" ht="9" customHeight="1">
      <c r="A42" s="935" t="s">
        <v>570</v>
      </c>
      <c r="B42" s="952">
        <v>201</v>
      </c>
      <c r="C42" s="952">
        <v>177</v>
      </c>
      <c r="D42" s="916">
        <v>133</v>
      </c>
      <c r="E42" s="621">
        <v>137</v>
      </c>
      <c r="F42" s="952">
        <v>124</v>
      </c>
      <c r="G42" s="952">
        <v>113</v>
      </c>
      <c r="H42" s="916">
        <v>84</v>
      </c>
      <c r="I42" s="621">
        <v>85</v>
      </c>
      <c r="J42" s="952">
        <v>69</v>
      </c>
      <c r="K42" s="952">
        <v>64</v>
      </c>
      <c r="L42" s="916">
        <v>63</v>
      </c>
    </row>
    <row r="43" spans="1:12" ht="9" customHeight="1">
      <c r="A43" s="935" t="s">
        <v>571</v>
      </c>
      <c r="B43" s="952">
        <v>21081</v>
      </c>
      <c r="C43" s="952">
        <v>20768</v>
      </c>
      <c r="D43" s="916">
        <v>20471</v>
      </c>
      <c r="E43" s="621">
        <v>20366</v>
      </c>
      <c r="F43" s="952">
        <v>20110</v>
      </c>
      <c r="G43" s="952">
        <v>19813</v>
      </c>
      <c r="H43" s="916">
        <v>19241</v>
      </c>
      <c r="I43" s="621">
        <v>18633</v>
      </c>
      <c r="J43" s="952">
        <v>18234</v>
      </c>
      <c r="K43" s="952">
        <v>17368</v>
      </c>
      <c r="L43" s="916">
        <v>17042</v>
      </c>
    </row>
    <row r="44" spans="1:12" ht="9" customHeight="1">
      <c r="A44" s="936" t="s">
        <v>572</v>
      </c>
      <c r="B44" s="955">
        <v>403</v>
      </c>
      <c r="C44" s="955">
        <v>201</v>
      </c>
      <c r="D44" s="920">
        <v>173</v>
      </c>
      <c r="E44" s="918">
        <v>287</v>
      </c>
      <c r="F44" s="955">
        <v>162</v>
      </c>
      <c r="G44" s="955">
        <v>59</v>
      </c>
      <c r="H44" s="920">
        <v>435</v>
      </c>
      <c r="I44" s="918">
        <v>219</v>
      </c>
      <c r="J44" s="955">
        <v>266</v>
      </c>
      <c r="K44" s="955">
        <v>334</v>
      </c>
      <c r="L44" s="920">
        <v>297</v>
      </c>
    </row>
    <row r="45" spans="1:12" ht="9" customHeight="1">
      <c r="A45" s="1050"/>
      <c r="B45" s="958">
        <v>34674</v>
      </c>
      <c r="C45" s="958">
        <v>33584</v>
      </c>
      <c r="D45" s="928">
        <v>33217</v>
      </c>
      <c r="E45" s="923">
        <v>33769</v>
      </c>
      <c r="F45" s="958">
        <v>33375</v>
      </c>
      <c r="G45" s="958">
        <v>32904</v>
      </c>
      <c r="H45" s="928">
        <v>26395</v>
      </c>
      <c r="I45" s="923">
        <v>25550</v>
      </c>
      <c r="J45" s="958">
        <v>25161</v>
      </c>
      <c r="K45" s="958">
        <v>24329</v>
      </c>
      <c r="L45" s="928">
        <v>23899</v>
      </c>
    </row>
    <row r="46" spans="1:12" ht="9" customHeight="1">
      <c r="A46" s="1053" t="s">
        <v>573</v>
      </c>
      <c r="B46" s="958">
        <v>0</v>
      </c>
      <c r="C46" s="958">
        <v>0</v>
      </c>
      <c r="D46" s="928">
        <v>0</v>
      </c>
      <c r="E46" s="923">
        <v>0</v>
      </c>
      <c r="F46" s="958">
        <v>1</v>
      </c>
      <c r="G46" s="958">
        <v>1</v>
      </c>
      <c r="H46" s="928">
        <v>1</v>
      </c>
      <c r="I46" s="923">
        <v>0</v>
      </c>
      <c r="J46" s="958">
        <v>1</v>
      </c>
      <c r="K46" s="958">
        <v>1</v>
      </c>
      <c r="L46" s="928">
        <v>2</v>
      </c>
    </row>
    <row r="47" spans="1:12" ht="9" customHeight="1">
      <c r="A47" s="1042"/>
      <c r="B47" s="1043">
        <v>34674</v>
      </c>
      <c r="C47" s="1043">
        <v>33584</v>
      </c>
      <c r="D47" s="1017">
        <v>33217</v>
      </c>
      <c r="E47" s="1015">
        <v>33769</v>
      </c>
      <c r="F47" s="1043">
        <v>33376</v>
      </c>
      <c r="G47" s="1043">
        <v>32905</v>
      </c>
      <c r="H47" s="1017">
        <v>26396</v>
      </c>
      <c r="I47" s="1015">
        <v>25550</v>
      </c>
      <c r="J47" s="1043">
        <v>25162</v>
      </c>
      <c r="K47" s="1043">
        <v>24330</v>
      </c>
      <c r="L47" s="1017">
        <v>23901</v>
      </c>
    </row>
    <row r="48" spans="1:12" ht="9" customHeight="1" thickBot="1">
      <c r="A48" s="1054" t="s">
        <v>574</v>
      </c>
      <c r="B48" s="963">
        <v>635159</v>
      </c>
      <c r="C48" s="963">
        <v>617734</v>
      </c>
      <c r="D48" s="932">
        <v>605871</v>
      </c>
      <c r="E48" s="930">
        <v>576919</v>
      </c>
      <c r="F48" s="963">
        <v>552621</v>
      </c>
      <c r="G48" s="963">
        <v>536194</v>
      </c>
      <c r="H48" s="932">
        <v>483833</v>
      </c>
      <c r="I48" s="930">
        <v>462226</v>
      </c>
      <c r="J48" s="963">
        <v>453933</v>
      </c>
      <c r="K48" s="963">
        <v>441690</v>
      </c>
      <c r="L48" s="932">
        <v>433927</v>
      </c>
    </row>
    <row r="49" spans="1:12" ht="9" customHeight="1" thickBot="1">
      <c r="A49" s="1055"/>
      <c r="B49" s="513"/>
      <c r="C49" s="513"/>
      <c r="D49" s="513"/>
      <c r="E49" s="513"/>
      <c r="F49" s="513"/>
      <c r="G49" s="513"/>
      <c r="H49" s="513"/>
      <c r="I49" s="513"/>
      <c r="J49" s="513"/>
      <c r="K49" s="513"/>
      <c r="L49" s="513"/>
    </row>
    <row r="50" spans="1:12" ht="9" customHeight="1" thickBot="1">
      <c r="A50" s="1056" t="s">
        <v>575</v>
      </c>
      <c r="B50" s="514"/>
      <c r="C50" s="515"/>
      <c r="D50" s="515"/>
      <c r="E50" s="515"/>
      <c r="F50" s="515"/>
      <c r="G50" s="515"/>
      <c r="H50" s="515"/>
      <c r="I50" s="515"/>
      <c r="J50" s="515"/>
      <c r="K50" s="515"/>
      <c r="L50" s="515"/>
    </row>
    <row r="51" spans="1:12" ht="9.75" customHeight="1">
      <c r="A51" s="934" t="s">
        <v>576</v>
      </c>
      <c r="B51" s="259">
        <v>464732</v>
      </c>
      <c r="C51" s="257">
        <v>450711</v>
      </c>
      <c r="D51" s="258">
        <v>445874</v>
      </c>
      <c r="E51" s="259">
        <v>428003</v>
      </c>
      <c r="F51" s="257">
        <v>402286</v>
      </c>
      <c r="G51" s="257">
        <v>387974</v>
      </c>
      <c r="H51" s="258">
        <v>351095</v>
      </c>
      <c r="I51" s="259">
        <v>333545</v>
      </c>
      <c r="J51" s="257">
        <v>320587</v>
      </c>
      <c r="K51" s="257">
        <v>306881</v>
      </c>
      <c r="L51" s="258">
        <v>300097</v>
      </c>
    </row>
    <row r="52" spans="1:12" ht="9" customHeight="1">
      <c r="A52" s="935" t="s">
        <v>577</v>
      </c>
      <c r="B52" s="274">
        <v>5739</v>
      </c>
      <c r="C52" s="272">
        <v>5531</v>
      </c>
      <c r="D52" s="273">
        <v>6101</v>
      </c>
      <c r="E52" s="274">
        <v>6074</v>
      </c>
      <c r="F52" s="272">
        <v>5904</v>
      </c>
      <c r="G52" s="272">
        <v>7877</v>
      </c>
      <c r="H52" s="273">
        <v>5784</v>
      </c>
      <c r="I52" s="274">
        <v>5634</v>
      </c>
      <c r="J52" s="272">
        <v>5486</v>
      </c>
      <c r="K52" s="272">
        <v>4340</v>
      </c>
      <c r="L52" s="273">
        <v>4609</v>
      </c>
    </row>
    <row r="53" spans="1:12" ht="9" customHeight="1">
      <c r="A53" s="935" t="s">
        <v>578</v>
      </c>
      <c r="B53" s="274">
        <v>122409</v>
      </c>
      <c r="C53" s="272">
        <v>112454</v>
      </c>
      <c r="D53" s="273">
        <v>116497</v>
      </c>
      <c r="E53" s="274">
        <v>104100</v>
      </c>
      <c r="F53" s="272">
        <v>93455</v>
      </c>
      <c r="G53" s="272">
        <v>85871</v>
      </c>
      <c r="H53" s="273">
        <v>81167</v>
      </c>
      <c r="I53" s="274">
        <v>72817</v>
      </c>
      <c r="J53" s="272">
        <v>67338</v>
      </c>
      <c r="K53" s="272">
        <v>62949</v>
      </c>
      <c r="L53" s="273">
        <v>59625</v>
      </c>
    </row>
    <row r="54" spans="1:12" ht="9" customHeight="1">
      <c r="A54" s="936" t="s">
        <v>579</v>
      </c>
      <c r="B54" s="1057"/>
      <c r="C54" s="1058"/>
      <c r="D54" s="1059"/>
      <c r="E54" s="1060"/>
      <c r="F54" s="1061"/>
      <c r="G54" s="1061"/>
      <c r="H54" s="261">
        <v>1040</v>
      </c>
      <c r="I54" s="262">
        <v>998</v>
      </c>
      <c r="J54" s="260">
        <v>999</v>
      </c>
      <c r="K54" s="1061"/>
      <c r="L54" s="1062"/>
    </row>
    <row r="55" spans="1:12" ht="9" customHeight="1" thickBot="1">
      <c r="A55" s="1063"/>
      <c r="B55" s="510">
        <v>336584</v>
      </c>
      <c r="C55" s="510">
        <v>332726</v>
      </c>
      <c r="D55" s="511">
        <v>323276</v>
      </c>
      <c r="E55" s="509">
        <v>317829</v>
      </c>
      <c r="F55" s="510">
        <v>302927</v>
      </c>
      <c r="G55" s="510">
        <v>294226</v>
      </c>
      <c r="H55" s="511">
        <v>263104</v>
      </c>
      <c r="I55" s="509">
        <v>254096</v>
      </c>
      <c r="J55" s="510">
        <v>246764</v>
      </c>
      <c r="K55" s="510">
        <v>239592</v>
      </c>
      <c r="L55" s="511">
        <v>235863</v>
      </c>
    </row>
  </sheetData>
  <mergeCells count="6">
    <mergeCell ref="A1:L1"/>
    <mergeCell ref="B2:H2"/>
    <mergeCell ref="I2:L2"/>
    <mergeCell ref="B3:D3"/>
    <mergeCell ref="E3:H3"/>
    <mergeCell ref="I3:L3"/>
  </mergeCells>
  <pageMargins left="0.7" right="0.7" top="0.75" bottom="0.75" header="0.3" footer="0.3"/>
  <pageSetup orientation="portrait" horizontalDpi="72" verticalDpi="72"/>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3BCB42C-97F5-4119-A903-0DFB24BCB9A8}">
  <sheetPr codeName="Feuil22"/>
  <dimension ref="A1:P48"/>
  <sheetViews>
    <sheetView zoomScale="175" zoomScaleNormal="175" workbookViewId="0">
      <selection sqref="A1:P1"/>
    </sheetView>
  </sheetViews>
  <sheetFormatPr baseColWidth="10" defaultColWidth="9.08984375" defaultRowHeight="12.5"/>
  <cols>
    <col min="1" max="1" width="57.81640625" customWidth="1"/>
    <col min="2" max="16" width="5.81640625" customWidth="1"/>
  </cols>
  <sheetData>
    <row r="1" spans="1:16" ht="18" customHeight="1">
      <c r="A1" s="1885" t="s">
        <v>580</v>
      </c>
      <c r="B1" s="1885" t="s">
        <v>0</v>
      </c>
      <c r="C1" s="1885" t="s">
        <v>0</v>
      </c>
      <c r="D1" s="1885" t="s">
        <v>0</v>
      </c>
      <c r="E1" s="1885" t="s">
        <v>0</v>
      </c>
      <c r="F1" s="1885" t="s">
        <v>0</v>
      </c>
      <c r="G1" s="1885" t="s">
        <v>0</v>
      </c>
      <c r="H1" s="1885" t="s">
        <v>0</v>
      </c>
      <c r="I1" s="1885" t="s">
        <v>0</v>
      </c>
      <c r="J1" s="1885" t="s">
        <v>0</v>
      </c>
      <c r="K1" s="1885" t="s">
        <v>0</v>
      </c>
      <c r="L1" s="1885" t="s">
        <v>0</v>
      </c>
      <c r="M1" s="1885" t="s">
        <v>0</v>
      </c>
      <c r="N1" s="1885" t="s">
        <v>0</v>
      </c>
      <c r="O1" s="1885" t="s">
        <v>0</v>
      </c>
      <c r="P1" s="1885" t="s">
        <v>0</v>
      </c>
    </row>
    <row r="2" spans="1:16" ht="8.25" customHeight="1">
      <c r="A2" s="22" t="s">
        <v>953</v>
      </c>
      <c r="B2" s="897"/>
      <c r="C2" s="897"/>
      <c r="D2" s="897"/>
      <c r="E2" s="897"/>
      <c r="F2" s="897"/>
      <c r="G2" s="897"/>
      <c r="H2" s="897"/>
      <c r="I2" s="897"/>
      <c r="J2" s="897"/>
      <c r="K2" s="897"/>
      <c r="L2" s="897"/>
      <c r="M2" s="897"/>
      <c r="N2" s="897"/>
      <c r="O2" s="897"/>
      <c r="P2" s="897"/>
    </row>
    <row r="3" spans="1:16" ht="6" customHeight="1" thickBot="1">
      <c r="A3" s="1064"/>
      <c r="B3" s="1996"/>
      <c r="C3" s="1996" t="s">
        <v>0</v>
      </c>
      <c r="D3" s="1996" t="s">
        <v>0</v>
      </c>
      <c r="E3" s="1996" t="s">
        <v>0</v>
      </c>
      <c r="F3" s="1996" t="s">
        <v>0</v>
      </c>
      <c r="G3" s="1996" t="s">
        <v>0</v>
      </c>
      <c r="H3" s="1996" t="s">
        <v>0</v>
      </c>
      <c r="I3" s="1996"/>
      <c r="J3" s="1996" t="s">
        <v>0</v>
      </c>
      <c r="K3" s="1996" t="s">
        <v>0</v>
      </c>
      <c r="L3" s="1996" t="s">
        <v>0</v>
      </c>
      <c r="M3" s="1996"/>
      <c r="N3" s="1996" t="s">
        <v>0</v>
      </c>
      <c r="O3" s="499"/>
      <c r="P3" s="499"/>
    </row>
    <row r="4" spans="1:16" ht="9.75" customHeight="1" thickBot="1">
      <c r="A4" s="1065"/>
      <c r="B4" s="2079">
        <v>2026</v>
      </c>
      <c r="C4" s="2079" t="s">
        <v>0</v>
      </c>
      <c r="D4" s="2079" t="s">
        <v>0</v>
      </c>
      <c r="E4" s="2080">
        <v>2025</v>
      </c>
      <c r="F4" s="2079" t="s">
        <v>0</v>
      </c>
      <c r="G4" s="2079" t="s">
        <v>0</v>
      </c>
      <c r="H4" s="2081" t="s">
        <v>0</v>
      </c>
      <c r="I4" s="2080">
        <v>2024</v>
      </c>
      <c r="J4" s="2079" t="s">
        <v>0</v>
      </c>
      <c r="K4" s="2079" t="s">
        <v>0</v>
      </c>
      <c r="L4" s="2081" t="s">
        <v>0</v>
      </c>
      <c r="M4" s="2080" t="s">
        <v>900</v>
      </c>
      <c r="N4" s="2079" t="s">
        <v>0</v>
      </c>
      <c r="O4" s="2080" t="s">
        <v>901</v>
      </c>
      <c r="P4" s="2081" t="s">
        <v>0</v>
      </c>
    </row>
    <row r="5" spans="1:16" ht="9.75" customHeight="1" thickBot="1">
      <c r="A5" s="1066"/>
      <c r="B5" s="1067" t="s">
        <v>954</v>
      </c>
      <c r="C5" s="1068" t="s">
        <v>955</v>
      </c>
      <c r="D5" s="1069" t="s">
        <v>956</v>
      </c>
      <c r="E5" s="1070" t="s">
        <v>964</v>
      </c>
      <c r="F5" s="1067" t="s">
        <v>954</v>
      </c>
      <c r="G5" s="1067" t="s">
        <v>955</v>
      </c>
      <c r="H5" s="1071" t="s">
        <v>956</v>
      </c>
      <c r="I5" s="1070" t="s">
        <v>964</v>
      </c>
      <c r="J5" s="1067" t="s">
        <v>954</v>
      </c>
      <c r="K5" s="1067" t="s">
        <v>955</v>
      </c>
      <c r="L5" s="1071" t="s">
        <v>956</v>
      </c>
      <c r="M5" s="1070">
        <v>2026</v>
      </c>
      <c r="N5" s="1068">
        <v>2025</v>
      </c>
      <c r="O5" s="1070">
        <v>2025</v>
      </c>
      <c r="P5" s="1071">
        <v>2024</v>
      </c>
    </row>
    <row r="6" spans="1:16" ht="11.25" customHeight="1">
      <c r="A6" s="1072" t="s">
        <v>581</v>
      </c>
      <c r="B6" s="1073">
        <v>2614</v>
      </c>
      <c r="C6" s="1074">
        <v>2614</v>
      </c>
      <c r="D6" s="1075">
        <v>3114</v>
      </c>
      <c r="E6" s="1073">
        <v>3114</v>
      </c>
      <c r="F6" s="1076">
        <v>3114</v>
      </c>
      <c r="G6" s="1074">
        <v>3150</v>
      </c>
      <c r="H6" s="1075">
        <v>3150</v>
      </c>
      <c r="I6" s="1077">
        <v>3150</v>
      </c>
      <c r="J6" s="1078">
        <v>3150</v>
      </c>
      <c r="K6" s="1078">
        <v>3150</v>
      </c>
      <c r="L6" s="1079">
        <v>3150</v>
      </c>
      <c r="M6" s="1073">
        <v>3114</v>
      </c>
      <c r="N6" s="1075">
        <v>3150</v>
      </c>
      <c r="O6" s="1080">
        <v>3150</v>
      </c>
      <c r="P6" s="1081">
        <v>3150</v>
      </c>
    </row>
    <row r="7" spans="1:16" ht="9" customHeight="1">
      <c r="A7" s="935" t="s">
        <v>582</v>
      </c>
      <c r="B7" s="621">
        <v>600</v>
      </c>
      <c r="C7" s="952">
        <v>0</v>
      </c>
      <c r="D7" s="916">
        <v>0</v>
      </c>
      <c r="E7" s="621">
        <v>0</v>
      </c>
      <c r="F7" s="602">
        <v>0</v>
      </c>
      <c r="G7" s="952">
        <v>264</v>
      </c>
      <c r="H7" s="916">
        <v>0</v>
      </c>
      <c r="I7" s="621">
        <v>0</v>
      </c>
      <c r="J7" s="952">
        <v>0</v>
      </c>
      <c r="K7" s="952">
        <v>0</v>
      </c>
      <c r="L7" s="916">
        <v>0</v>
      </c>
      <c r="M7" s="621">
        <v>600</v>
      </c>
      <c r="N7" s="916">
        <v>264</v>
      </c>
      <c r="O7" s="621">
        <v>264</v>
      </c>
      <c r="P7" s="916">
        <v>0</v>
      </c>
    </row>
    <row r="8" spans="1:16" ht="19" customHeight="1">
      <c r="A8" s="1082" t="s">
        <v>583</v>
      </c>
      <c r="B8" s="955">
        <v>0</v>
      </c>
      <c r="C8" s="955">
        <v>0</v>
      </c>
      <c r="D8" s="920">
        <v>-500</v>
      </c>
      <c r="E8" s="918">
        <v>0</v>
      </c>
      <c r="F8" s="919">
        <v>0</v>
      </c>
      <c r="G8" s="955">
        <v>-300</v>
      </c>
      <c r="H8" s="920">
        <v>0</v>
      </c>
      <c r="I8" s="918">
        <v>0</v>
      </c>
      <c r="J8" s="955">
        <v>0</v>
      </c>
      <c r="K8" s="955">
        <v>0</v>
      </c>
      <c r="L8" s="920">
        <v>0</v>
      </c>
      <c r="M8" s="918">
        <v>-500</v>
      </c>
      <c r="N8" s="926">
        <v>-300</v>
      </c>
      <c r="O8" s="918">
        <v>-300</v>
      </c>
      <c r="P8" s="920">
        <v>0</v>
      </c>
    </row>
    <row r="9" spans="1:16" ht="9" customHeight="1">
      <c r="A9" s="1083" t="s">
        <v>584</v>
      </c>
      <c r="B9" s="1015">
        <v>3214</v>
      </c>
      <c r="C9" s="1043">
        <v>2614</v>
      </c>
      <c r="D9" s="1017">
        <v>2614</v>
      </c>
      <c r="E9" s="1015">
        <v>3114</v>
      </c>
      <c r="F9" s="1016">
        <v>3114</v>
      </c>
      <c r="G9" s="1043">
        <v>3114</v>
      </c>
      <c r="H9" s="1017">
        <v>3150</v>
      </c>
      <c r="I9" s="1015">
        <v>3150</v>
      </c>
      <c r="J9" s="1043">
        <v>3150</v>
      </c>
      <c r="K9" s="1043">
        <v>3150</v>
      </c>
      <c r="L9" s="1017">
        <v>3150</v>
      </c>
      <c r="M9" s="1015">
        <v>3214</v>
      </c>
      <c r="N9" s="1017">
        <v>3114</v>
      </c>
      <c r="O9" s="1015">
        <v>3114</v>
      </c>
      <c r="P9" s="1017">
        <v>3150</v>
      </c>
    </row>
    <row r="10" spans="1:16" ht="9" customHeight="1">
      <c r="A10" s="1084" t="s">
        <v>585</v>
      </c>
      <c r="B10" s="1085">
        <v>9824</v>
      </c>
      <c r="C10" s="1085">
        <v>9826</v>
      </c>
      <c r="D10" s="1086">
        <v>9865</v>
      </c>
      <c r="E10" s="1087">
        <v>9865</v>
      </c>
      <c r="F10" s="1088">
        <v>9805</v>
      </c>
      <c r="G10" s="1085">
        <v>3485</v>
      </c>
      <c r="H10" s="1086">
        <v>3463</v>
      </c>
      <c r="I10" s="1087">
        <v>3442</v>
      </c>
      <c r="J10" s="1085">
        <v>3413</v>
      </c>
      <c r="K10" s="1085">
        <v>3347</v>
      </c>
      <c r="L10" s="1086">
        <v>3294</v>
      </c>
      <c r="M10" s="1087">
        <v>9865</v>
      </c>
      <c r="N10" s="1089">
        <v>3463</v>
      </c>
      <c r="O10" s="1087">
        <v>3463</v>
      </c>
      <c r="P10" s="1086">
        <v>3294</v>
      </c>
    </row>
    <row r="11" spans="1:16" ht="9" customHeight="1">
      <c r="A11" s="935" t="s">
        <v>586</v>
      </c>
      <c r="B11" s="621">
        <v>27</v>
      </c>
      <c r="C11" s="952">
        <v>39</v>
      </c>
      <c r="D11" s="916">
        <v>74</v>
      </c>
      <c r="E11" s="621">
        <v>29</v>
      </c>
      <c r="F11" s="602">
        <v>51</v>
      </c>
      <c r="G11" s="952">
        <v>6</v>
      </c>
      <c r="H11" s="916">
        <v>28</v>
      </c>
      <c r="I11" s="621">
        <v>12</v>
      </c>
      <c r="J11" s="952">
        <v>31</v>
      </c>
      <c r="K11" s="952">
        <v>52</v>
      </c>
      <c r="L11" s="916">
        <v>51</v>
      </c>
      <c r="M11" s="621">
        <v>140</v>
      </c>
      <c r="N11" s="916">
        <v>85</v>
      </c>
      <c r="O11" s="621">
        <v>114</v>
      </c>
      <c r="P11" s="916">
        <v>146</v>
      </c>
    </row>
    <row r="12" spans="1:16" ht="9" customHeight="1">
      <c r="A12" s="935" t="s">
        <v>587</v>
      </c>
      <c r="B12" s="621">
        <v>0</v>
      </c>
      <c r="C12" s="952">
        <v>0</v>
      </c>
      <c r="D12" s="916">
        <v>0</v>
      </c>
      <c r="E12" s="621">
        <v>0</v>
      </c>
      <c r="F12" s="602">
        <v>0</v>
      </c>
      <c r="G12" s="952">
        <v>6330</v>
      </c>
      <c r="H12" s="916">
        <v>0</v>
      </c>
      <c r="I12" s="621">
        <v>0</v>
      </c>
      <c r="J12" s="952">
        <v>0</v>
      </c>
      <c r="K12" s="952">
        <v>0</v>
      </c>
      <c r="L12" s="916">
        <v>0</v>
      </c>
      <c r="M12" s="621">
        <v>0</v>
      </c>
      <c r="N12" s="916">
        <v>6330</v>
      </c>
      <c r="O12" s="621">
        <v>6330</v>
      </c>
      <c r="P12" s="916">
        <v>0</v>
      </c>
    </row>
    <row r="13" spans="1:16" ht="9" customHeight="1">
      <c r="A13" s="935" t="s">
        <v>588</v>
      </c>
      <c r="B13" s="621">
        <v>-59</v>
      </c>
      <c r="C13" s="952">
        <v>-86</v>
      </c>
      <c r="D13" s="916">
        <v>-90</v>
      </c>
      <c r="E13" s="621">
        <v>-35</v>
      </c>
      <c r="F13" s="602">
        <v>0</v>
      </c>
      <c r="G13" s="952">
        <v>0</v>
      </c>
      <c r="H13" s="916">
        <v>0</v>
      </c>
      <c r="I13" s="621">
        <v>0</v>
      </c>
      <c r="J13" s="952">
        <v>0</v>
      </c>
      <c r="K13" s="952">
        <v>0</v>
      </c>
      <c r="L13" s="916">
        <v>0</v>
      </c>
      <c r="M13" s="621">
        <v>-235</v>
      </c>
      <c r="N13" s="916">
        <v>0</v>
      </c>
      <c r="O13" s="621">
        <v>-35</v>
      </c>
      <c r="P13" s="916">
        <v>0</v>
      </c>
    </row>
    <row r="14" spans="1:16" ht="9" customHeight="1">
      <c r="A14" s="936" t="s">
        <v>589</v>
      </c>
      <c r="B14" s="955">
        <v>-17</v>
      </c>
      <c r="C14" s="955">
        <v>45</v>
      </c>
      <c r="D14" s="920">
        <v>-23</v>
      </c>
      <c r="E14" s="918">
        <v>6</v>
      </c>
      <c r="F14" s="919">
        <v>9</v>
      </c>
      <c r="G14" s="955">
        <v>-16</v>
      </c>
      <c r="H14" s="920">
        <v>-6</v>
      </c>
      <c r="I14" s="918">
        <v>9</v>
      </c>
      <c r="J14" s="955">
        <v>-2</v>
      </c>
      <c r="K14" s="955">
        <v>14</v>
      </c>
      <c r="L14" s="920">
        <v>2</v>
      </c>
      <c r="M14" s="918">
        <v>5</v>
      </c>
      <c r="N14" s="926">
        <v>-13</v>
      </c>
      <c r="O14" s="918">
        <v>-7</v>
      </c>
      <c r="P14" s="920">
        <v>23</v>
      </c>
    </row>
    <row r="15" spans="1:16" ht="9" customHeight="1">
      <c r="A15" s="1083" t="s">
        <v>590</v>
      </c>
      <c r="B15" s="1015">
        <v>9775</v>
      </c>
      <c r="C15" s="1043">
        <v>9824</v>
      </c>
      <c r="D15" s="1017">
        <v>9826</v>
      </c>
      <c r="E15" s="1015">
        <v>9865</v>
      </c>
      <c r="F15" s="1016">
        <v>9865</v>
      </c>
      <c r="G15" s="1043">
        <v>9805</v>
      </c>
      <c r="H15" s="1017">
        <v>3485</v>
      </c>
      <c r="I15" s="1015">
        <v>3463</v>
      </c>
      <c r="J15" s="1043">
        <v>3442</v>
      </c>
      <c r="K15" s="1043">
        <v>3413</v>
      </c>
      <c r="L15" s="1017">
        <v>3347</v>
      </c>
      <c r="M15" s="1015">
        <v>9775</v>
      </c>
      <c r="N15" s="1017">
        <v>9865</v>
      </c>
      <c r="O15" s="1015">
        <v>9865</v>
      </c>
      <c r="P15" s="1017">
        <v>3463</v>
      </c>
    </row>
    <row r="16" spans="1:16" ht="9" customHeight="1">
      <c r="A16" s="1084" t="s">
        <v>591</v>
      </c>
      <c r="B16" s="1085">
        <v>177</v>
      </c>
      <c r="C16" s="1085">
        <v>133</v>
      </c>
      <c r="D16" s="1086">
        <v>137</v>
      </c>
      <c r="E16" s="1087">
        <v>124</v>
      </c>
      <c r="F16" s="1088">
        <v>113</v>
      </c>
      <c r="G16" s="1085">
        <v>84</v>
      </c>
      <c r="H16" s="1086">
        <v>85</v>
      </c>
      <c r="I16" s="1087">
        <v>69</v>
      </c>
      <c r="J16" s="1085">
        <v>64</v>
      </c>
      <c r="K16" s="1085">
        <v>63</v>
      </c>
      <c r="L16" s="1086">
        <v>68</v>
      </c>
      <c r="M16" s="1087">
        <v>137</v>
      </c>
      <c r="N16" s="1089">
        <v>85</v>
      </c>
      <c r="O16" s="1087">
        <v>85</v>
      </c>
      <c r="P16" s="1086">
        <v>68</v>
      </c>
    </row>
    <row r="17" spans="1:16" ht="9" customHeight="1">
      <c r="A17" s="935" t="s">
        <v>592</v>
      </c>
      <c r="B17" s="621">
        <v>6</v>
      </c>
      <c r="C17" s="952">
        <v>6</v>
      </c>
      <c r="D17" s="916">
        <v>6</v>
      </c>
      <c r="E17" s="621">
        <v>6</v>
      </c>
      <c r="F17" s="602">
        <v>7</v>
      </c>
      <c r="G17" s="952">
        <v>6</v>
      </c>
      <c r="H17" s="916">
        <v>5</v>
      </c>
      <c r="I17" s="621">
        <v>4</v>
      </c>
      <c r="J17" s="952">
        <v>4</v>
      </c>
      <c r="K17" s="952">
        <v>5</v>
      </c>
      <c r="L17" s="916">
        <v>4</v>
      </c>
      <c r="M17" s="621">
        <v>18</v>
      </c>
      <c r="N17" s="916">
        <v>18</v>
      </c>
      <c r="O17" s="621">
        <v>24</v>
      </c>
      <c r="P17" s="916">
        <v>17</v>
      </c>
    </row>
    <row r="18" spans="1:16" ht="9" customHeight="1">
      <c r="A18" s="935" t="s">
        <v>593</v>
      </c>
      <c r="B18" s="621">
        <v>-3</v>
      </c>
      <c r="C18" s="952">
        <v>-7</v>
      </c>
      <c r="D18" s="916">
        <v>-11</v>
      </c>
      <c r="E18" s="621">
        <v>-4</v>
      </c>
      <c r="F18" s="602">
        <v>-11</v>
      </c>
      <c r="G18" s="952">
        <v>-1</v>
      </c>
      <c r="H18" s="916">
        <v>-3</v>
      </c>
      <c r="I18" s="621">
        <v>-1</v>
      </c>
      <c r="J18" s="952">
        <v>-4</v>
      </c>
      <c r="K18" s="952">
        <v>-5</v>
      </c>
      <c r="L18" s="916">
        <v>-6</v>
      </c>
      <c r="M18" s="621">
        <v>-21</v>
      </c>
      <c r="N18" s="916">
        <v>-15</v>
      </c>
      <c r="O18" s="621">
        <v>-19</v>
      </c>
      <c r="P18" s="916">
        <v>-16</v>
      </c>
    </row>
    <row r="19" spans="1:16" ht="9" customHeight="1">
      <c r="A19" s="935" t="s">
        <v>594</v>
      </c>
      <c r="B19" s="621">
        <v>0</v>
      </c>
      <c r="C19" s="952">
        <v>0</v>
      </c>
      <c r="D19" s="916">
        <v>0</v>
      </c>
      <c r="E19" s="621">
        <v>0</v>
      </c>
      <c r="F19" s="602">
        <v>0</v>
      </c>
      <c r="G19" s="952">
        <v>29</v>
      </c>
      <c r="H19" s="916">
        <v>0</v>
      </c>
      <c r="I19" s="621">
        <v>0</v>
      </c>
      <c r="J19" s="952">
        <v>0</v>
      </c>
      <c r="K19" s="952">
        <v>0</v>
      </c>
      <c r="L19" s="916">
        <v>0</v>
      </c>
      <c r="M19" s="621">
        <v>0</v>
      </c>
      <c r="N19" s="916">
        <v>29</v>
      </c>
      <c r="O19" s="621">
        <v>29</v>
      </c>
      <c r="P19" s="916">
        <v>0</v>
      </c>
    </row>
    <row r="20" spans="1:16" ht="8.25" customHeight="1">
      <c r="A20" s="936" t="s">
        <v>685</v>
      </c>
      <c r="B20" s="955">
        <v>21</v>
      </c>
      <c r="C20" s="955">
        <v>45</v>
      </c>
      <c r="D20" s="920">
        <v>1</v>
      </c>
      <c r="E20" s="918">
        <v>11</v>
      </c>
      <c r="F20" s="919">
        <v>15</v>
      </c>
      <c r="G20" s="955">
        <v>-5</v>
      </c>
      <c r="H20" s="920">
        <v>-3</v>
      </c>
      <c r="I20" s="918">
        <v>13</v>
      </c>
      <c r="J20" s="955">
        <v>5</v>
      </c>
      <c r="K20" s="955">
        <v>1</v>
      </c>
      <c r="L20" s="920">
        <v>-3</v>
      </c>
      <c r="M20" s="918">
        <v>67</v>
      </c>
      <c r="N20" s="926">
        <v>7</v>
      </c>
      <c r="O20" s="918">
        <v>18</v>
      </c>
      <c r="P20" s="920">
        <v>16</v>
      </c>
    </row>
    <row r="21" spans="1:16" ht="9" customHeight="1">
      <c r="A21" s="1083" t="s">
        <v>595</v>
      </c>
      <c r="B21" s="1015">
        <v>201</v>
      </c>
      <c r="C21" s="1043">
        <v>177</v>
      </c>
      <c r="D21" s="1017">
        <v>133</v>
      </c>
      <c r="E21" s="1015">
        <v>137</v>
      </c>
      <c r="F21" s="1016">
        <v>124</v>
      </c>
      <c r="G21" s="1043">
        <v>113</v>
      </c>
      <c r="H21" s="1017">
        <v>84</v>
      </c>
      <c r="I21" s="1015">
        <v>85</v>
      </c>
      <c r="J21" s="1043">
        <v>69</v>
      </c>
      <c r="K21" s="1043">
        <v>64</v>
      </c>
      <c r="L21" s="1017">
        <v>63</v>
      </c>
      <c r="M21" s="1015">
        <v>201</v>
      </c>
      <c r="N21" s="1017">
        <v>124</v>
      </c>
      <c r="O21" s="1015">
        <v>137</v>
      </c>
      <c r="P21" s="1017">
        <v>85</v>
      </c>
    </row>
    <row r="22" spans="1:16" ht="10.5" customHeight="1">
      <c r="A22" s="1084" t="s">
        <v>596</v>
      </c>
      <c r="B22" s="1085">
        <v>20768</v>
      </c>
      <c r="C22" s="1085">
        <v>20471</v>
      </c>
      <c r="D22" s="1086">
        <v>20366</v>
      </c>
      <c r="E22" s="1087">
        <v>20110</v>
      </c>
      <c r="F22" s="1088">
        <v>19813</v>
      </c>
      <c r="G22" s="1085">
        <v>19241</v>
      </c>
      <c r="H22" s="1086">
        <v>18633</v>
      </c>
      <c r="I22" s="1087">
        <v>18234</v>
      </c>
      <c r="J22" s="1085">
        <v>17368</v>
      </c>
      <c r="K22" s="1085">
        <v>17042</v>
      </c>
      <c r="L22" s="1086">
        <v>16650</v>
      </c>
      <c r="M22" s="1087">
        <v>20366</v>
      </c>
      <c r="N22" s="1089">
        <v>18633</v>
      </c>
      <c r="O22" s="1087">
        <v>18633</v>
      </c>
      <c r="P22" s="1086">
        <v>16650</v>
      </c>
    </row>
    <row r="23" spans="1:16" ht="17.5" customHeight="1">
      <c r="A23" s="1090" t="s">
        <v>597</v>
      </c>
      <c r="B23" s="621">
        <v>1307</v>
      </c>
      <c r="C23" s="952">
        <v>1234</v>
      </c>
      <c r="D23" s="916">
        <v>1254</v>
      </c>
      <c r="E23" s="621">
        <v>1059</v>
      </c>
      <c r="F23" s="602">
        <v>1065</v>
      </c>
      <c r="G23" s="952">
        <v>896</v>
      </c>
      <c r="H23" s="916">
        <v>997</v>
      </c>
      <c r="I23" s="621">
        <v>955</v>
      </c>
      <c r="J23" s="952">
        <v>1033</v>
      </c>
      <c r="K23" s="952">
        <v>907</v>
      </c>
      <c r="L23" s="916">
        <v>922</v>
      </c>
      <c r="M23" s="621">
        <v>3795</v>
      </c>
      <c r="N23" s="916">
        <v>2958</v>
      </c>
      <c r="O23" s="621">
        <v>4017</v>
      </c>
      <c r="P23" s="916">
        <v>3817</v>
      </c>
    </row>
    <row r="24" spans="1:16" ht="18.75" customHeight="1">
      <c r="A24" s="1049" t="s">
        <v>598</v>
      </c>
      <c r="B24" s="621">
        <v>-46</v>
      </c>
      <c r="C24" s="952">
        <v>-41</v>
      </c>
      <c r="D24" s="916">
        <v>-42</v>
      </c>
      <c r="E24" s="621">
        <v>-46</v>
      </c>
      <c r="F24" s="602">
        <v>-47</v>
      </c>
      <c r="G24" s="952">
        <v>-48</v>
      </c>
      <c r="H24" s="916">
        <v>-45</v>
      </c>
      <c r="I24" s="621">
        <v>-45</v>
      </c>
      <c r="J24" s="952">
        <v>-45</v>
      </c>
      <c r="K24" s="952">
        <v>-42</v>
      </c>
      <c r="L24" s="916">
        <v>-43</v>
      </c>
      <c r="M24" s="621">
        <v>-129</v>
      </c>
      <c r="N24" s="916">
        <v>-140</v>
      </c>
      <c r="O24" s="621">
        <v>-186</v>
      </c>
      <c r="P24" s="916">
        <v>-175</v>
      </c>
    </row>
    <row r="25" spans="1:16" ht="9" customHeight="1">
      <c r="A25" s="1039" t="s">
        <v>599</v>
      </c>
      <c r="B25" s="621">
        <v>-508</v>
      </c>
      <c r="C25" s="952">
        <v>-478</v>
      </c>
      <c r="D25" s="916">
        <v>-484</v>
      </c>
      <c r="E25" s="621">
        <v>-463</v>
      </c>
      <c r="F25" s="602">
        <v>-463</v>
      </c>
      <c r="G25" s="952">
        <v>-448</v>
      </c>
      <c r="H25" s="916">
        <v>-389</v>
      </c>
      <c r="I25" s="621">
        <v>-374</v>
      </c>
      <c r="J25" s="952">
        <v>-374</v>
      </c>
      <c r="K25" s="952">
        <v>-361</v>
      </c>
      <c r="L25" s="916">
        <v>-359</v>
      </c>
      <c r="M25" s="621">
        <v>-1470</v>
      </c>
      <c r="N25" s="916">
        <v>-1300</v>
      </c>
      <c r="O25" s="621">
        <v>-1763</v>
      </c>
      <c r="P25" s="916">
        <v>-1468</v>
      </c>
    </row>
    <row r="26" spans="1:16" ht="9" customHeight="1">
      <c r="A26" s="935" t="s">
        <v>600</v>
      </c>
      <c r="B26" s="621">
        <v>-455</v>
      </c>
      <c r="C26" s="952">
        <v>-536</v>
      </c>
      <c r="D26" s="916">
        <v>-529</v>
      </c>
      <c r="E26" s="621">
        <v>-178</v>
      </c>
      <c r="F26" s="602">
        <v>0</v>
      </c>
      <c r="G26" s="952">
        <v>0</v>
      </c>
      <c r="H26" s="916">
        <v>0</v>
      </c>
      <c r="I26" s="621">
        <v>0</v>
      </c>
      <c r="J26" s="952">
        <v>0</v>
      </c>
      <c r="K26" s="952">
        <v>0</v>
      </c>
      <c r="L26" s="916">
        <v>0</v>
      </c>
      <c r="M26" s="621">
        <v>-1520</v>
      </c>
      <c r="N26" s="916">
        <v>0</v>
      </c>
      <c r="O26" s="621">
        <v>-178</v>
      </c>
      <c r="P26" s="916">
        <v>0</v>
      </c>
    </row>
    <row r="27" spans="1:16" ht="18" customHeight="1">
      <c r="A27" s="1090" t="s">
        <v>601</v>
      </c>
      <c r="B27" s="621">
        <v>-6</v>
      </c>
      <c r="C27" s="952">
        <v>0</v>
      </c>
      <c r="D27" s="916">
        <v>0</v>
      </c>
      <c r="E27" s="621">
        <v>-2</v>
      </c>
      <c r="F27" s="602">
        <v>1</v>
      </c>
      <c r="G27" s="952">
        <v>-11</v>
      </c>
      <c r="H27" s="916">
        <v>0</v>
      </c>
      <c r="I27" s="621">
        <v>0</v>
      </c>
      <c r="J27" s="952">
        <v>0</v>
      </c>
      <c r="K27" s="952">
        <v>0</v>
      </c>
      <c r="L27" s="916">
        <v>0</v>
      </c>
      <c r="M27" s="621">
        <v>-6</v>
      </c>
      <c r="N27" s="916">
        <v>-10</v>
      </c>
      <c r="O27" s="621">
        <v>-12</v>
      </c>
      <c r="P27" s="916">
        <v>0</v>
      </c>
    </row>
    <row r="28" spans="1:16" ht="9" customHeight="1">
      <c r="A28" s="1049" t="s">
        <v>602</v>
      </c>
      <c r="B28" s="621">
        <v>34</v>
      </c>
      <c r="C28" s="952">
        <v>29</v>
      </c>
      <c r="D28" s="916">
        <v>-41</v>
      </c>
      <c r="E28" s="621">
        <v>-15</v>
      </c>
      <c r="F28" s="602">
        <v>-122</v>
      </c>
      <c r="G28" s="952">
        <v>94</v>
      </c>
      <c r="H28" s="916">
        <v>4</v>
      </c>
      <c r="I28" s="621">
        <v>-68</v>
      </c>
      <c r="J28" s="952">
        <v>167</v>
      </c>
      <c r="K28" s="952">
        <v>-24</v>
      </c>
      <c r="L28" s="916">
        <v>8</v>
      </c>
      <c r="M28" s="621">
        <v>22</v>
      </c>
      <c r="N28" s="916">
        <v>-24</v>
      </c>
      <c r="O28" s="621">
        <v>-39</v>
      </c>
      <c r="P28" s="916">
        <v>83</v>
      </c>
    </row>
    <row r="29" spans="1:16" ht="8.15" customHeight="1">
      <c r="A29" s="1039" t="s">
        <v>603</v>
      </c>
      <c r="B29" s="621"/>
      <c r="C29" s="952"/>
      <c r="D29" s="916"/>
      <c r="E29" s="621"/>
      <c r="F29" s="602"/>
      <c r="G29" s="952"/>
      <c r="H29" s="916"/>
      <c r="I29" s="621"/>
      <c r="J29" s="952"/>
      <c r="K29" s="952"/>
      <c r="L29" s="916"/>
      <c r="M29" s="621"/>
      <c r="N29" s="916"/>
      <c r="O29" s="621"/>
      <c r="P29" s="916"/>
    </row>
    <row r="30" spans="1:16" ht="10.5" customHeight="1">
      <c r="A30" s="1049" t="s">
        <v>604</v>
      </c>
      <c r="B30" s="621">
        <v>4</v>
      </c>
      <c r="C30" s="952">
        <v>4</v>
      </c>
      <c r="D30" s="916">
        <v>6</v>
      </c>
      <c r="E30" s="621">
        <v>0</v>
      </c>
      <c r="F30" s="602">
        <v>65</v>
      </c>
      <c r="G30" s="952">
        <v>-27</v>
      </c>
      <c r="H30" s="916">
        <v>17</v>
      </c>
      <c r="I30" s="621">
        <v>5</v>
      </c>
      <c r="J30" s="952">
        <v>7</v>
      </c>
      <c r="K30" s="952">
        <v>9</v>
      </c>
      <c r="L30" s="916">
        <v>22</v>
      </c>
      <c r="M30" s="621">
        <v>14</v>
      </c>
      <c r="N30" s="916">
        <v>55</v>
      </c>
      <c r="O30" s="621">
        <v>55</v>
      </c>
      <c r="P30" s="916">
        <v>43</v>
      </c>
    </row>
    <row r="31" spans="1:16" ht="9" customHeight="1">
      <c r="A31" s="1049" t="s">
        <v>605</v>
      </c>
      <c r="B31" s="621"/>
      <c r="C31" s="952"/>
      <c r="D31" s="916"/>
      <c r="E31" s="621"/>
      <c r="F31" s="602"/>
      <c r="G31" s="952"/>
      <c r="H31" s="916"/>
      <c r="I31" s="621"/>
      <c r="J31" s="952"/>
      <c r="K31" s="952"/>
      <c r="L31" s="916"/>
      <c r="M31" s="621"/>
      <c r="N31" s="916"/>
      <c r="O31" s="621"/>
      <c r="P31" s="916"/>
    </row>
    <row r="32" spans="1:16" ht="9" customHeight="1">
      <c r="A32" s="1049" t="s">
        <v>606</v>
      </c>
      <c r="B32" s="621">
        <v>-27</v>
      </c>
      <c r="C32" s="952">
        <v>83</v>
      </c>
      <c r="D32" s="916">
        <v>-63</v>
      </c>
      <c r="E32" s="621">
        <v>-105</v>
      </c>
      <c r="F32" s="602">
        <v>-207</v>
      </c>
      <c r="G32" s="952">
        <v>109</v>
      </c>
      <c r="H32" s="916">
        <v>18</v>
      </c>
      <c r="I32" s="621">
        <v>-80</v>
      </c>
      <c r="J32" s="952">
        <v>63</v>
      </c>
      <c r="K32" s="952">
        <v>-168</v>
      </c>
      <c r="L32" s="916">
        <v>-165</v>
      </c>
      <c r="M32" s="621">
        <v>-7</v>
      </c>
      <c r="N32" s="916">
        <v>-80</v>
      </c>
      <c r="O32" s="621">
        <v>-185</v>
      </c>
      <c r="P32" s="916">
        <v>-350</v>
      </c>
    </row>
    <row r="33" spans="1:16" ht="9" customHeight="1">
      <c r="A33" s="1039" t="s">
        <v>607</v>
      </c>
      <c r="B33" s="621"/>
      <c r="C33" s="952"/>
      <c r="D33" s="916"/>
      <c r="E33" s="621"/>
      <c r="F33" s="602"/>
      <c r="G33" s="952"/>
      <c r="H33" s="916"/>
      <c r="I33" s="621"/>
      <c r="J33" s="952"/>
      <c r="K33" s="952"/>
      <c r="L33" s="916"/>
      <c r="M33" s="621"/>
      <c r="N33" s="916"/>
      <c r="O33" s="621"/>
      <c r="P33" s="916"/>
    </row>
    <row r="34" spans="1:16" ht="8.25" customHeight="1">
      <c r="A34" s="1039" t="s">
        <v>608</v>
      </c>
      <c r="B34" s="621">
        <v>0</v>
      </c>
      <c r="C34" s="952">
        <v>0</v>
      </c>
      <c r="D34" s="916">
        <v>0</v>
      </c>
      <c r="E34" s="621">
        <v>1</v>
      </c>
      <c r="F34" s="602">
        <v>0</v>
      </c>
      <c r="G34" s="952">
        <v>-1</v>
      </c>
      <c r="H34" s="916">
        <v>0</v>
      </c>
      <c r="I34" s="621">
        <v>7</v>
      </c>
      <c r="J34" s="952">
        <v>10</v>
      </c>
      <c r="K34" s="952">
        <v>0</v>
      </c>
      <c r="L34" s="916">
        <v>1</v>
      </c>
      <c r="M34" s="621">
        <v>0</v>
      </c>
      <c r="N34" s="916">
        <v>-1</v>
      </c>
      <c r="O34" s="621">
        <v>0</v>
      </c>
      <c r="P34" s="916">
        <v>18</v>
      </c>
    </row>
    <row r="35" spans="1:16" ht="9" customHeight="1">
      <c r="A35" s="936" t="s">
        <v>685</v>
      </c>
      <c r="B35" s="955">
        <v>10</v>
      </c>
      <c r="C35" s="955">
        <v>2</v>
      </c>
      <c r="D35" s="920">
        <v>4</v>
      </c>
      <c r="E35" s="918">
        <v>5</v>
      </c>
      <c r="F35" s="919">
        <v>5</v>
      </c>
      <c r="G35" s="955">
        <v>8</v>
      </c>
      <c r="H35" s="920">
        <v>6</v>
      </c>
      <c r="I35" s="918">
        <v>-1</v>
      </c>
      <c r="J35" s="955">
        <v>5</v>
      </c>
      <c r="K35" s="955">
        <v>5</v>
      </c>
      <c r="L35" s="920">
        <v>6</v>
      </c>
      <c r="M35" s="918">
        <v>16</v>
      </c>
      <c r="N35" s="926">
        <v>19</v>
      </c>
      <c r="O35" s="918">
        <v>24</v>
      </c>
      <c r="P35" s="920">
        <v>15</v>
      </c>
    </row>
    <row r="36" spans="1:16" ht="9" customHeight="1">
      <c r="A36" s="1083" t="s">
        <v>609</v>
      </c>
      <c r="B36" s="1015">
        <v>21081</v>
      </c>
      <c r="C36" s="1043">
        <v>20768</v>
      </c>
      <c r="D36" s="1017">
        <v>20471</v>
      </c>
      <c r="E36" s="1015">
        <v>20366</v>
      </c>
      <c r="F36" s="1016">
        <v>20110</v>
      </c>
      <c r="G36" s="1043">
        <v>19813</v>
      </c>
      <c r="H36" s="1017">
        <v>19241</v>
      </c>
      <c r="I36" s="1015">
        <v>18633</v>
      </c>
      <c r="J36" s="1043">
        <v>18234</v>
      </c>
      <c r="K36" s="1043">
        <v>17368</v>
      </c>
      <c r="L36" s="1017">
        <v>17042</v>
      </c>
      <c r="M36" s="1015">
        <v>21081</v>
      </c>
      <c r="N36" s="1017">
        <v>20110</v>
      </c>
      <c r="O36" s="1015">
        <v>20366</v>
      </c>
      <c r="P36" s="1017">
        <v>18633</v>
      </c>
    </row>
    <row r="37" spans="1:16" ht="9" customHeight="1">
      <c r="A37" s="1084" t="s">
        <v>610</v>
      </c>
      <c r="B37" s="1085">
        <v>201</v>
      </c>
      <c r="C37" s="1085">
        <v>173</v>
      </c>
      <c r="D37" s="1086">
        <v>287</v>
      </c>
      <c r="E37" s="1087">
        <v>162</v>
      </c>
      <c r="F37" s="1088">
        <v>59</v>
      </c>
      <c r="G37" s="1085">
        <v>435</v>
      </c>
      <c r="H37" s="1086">
        <v>219</v>
      </c>
      <c r="I37" s="1087">
        <v>266</v>
      </c>
      <c r="J37" s="1085">
        <v>334</v>
      </c>
      <c r="K37" s="1085">
        <v>297</v>
      </c>
      <c r="L37" s="1086">
        <v>420</v>
      </c>
      <c r="M37" s="1087">
        <v>287</v>
      </c>
      <c r="N37" s="1089">
        <v>219</v>
      </c>
      <c r="O37" s="1087">
        <v>219</v>
      </c>
      <c r="P37" s="1086">
        <v>420</v>
      </c>
    </row>
    <row r="38" spans="1:16" ht="9" customHeight="1">
      <c r="A38" s="935" t="s">
        <v>611</v>
      </c>
      <c r="B38" s="621">
        <v>177</v>
      </c>
      <c r="C38" s="952">
        <v>-14</v>
      </c>
      <c r="D38" s="916">
        <v>-171</v>
      </c>
      <c r="E38" s="621">
        <v>66</v>
      </c>
      <c r="F38" s="602">
        <v>31</v>
      </c>
      <c r="G38" s="952">
        <v>-312</v>
      </c>
      <c r="H38" s="916">
        <v>249</v>
      </c>
      <c r="I38" s="621">
        <v>52</v>
      </c>
      <c r="J38" s="952">
        <v>18</v>
      </c>
      <c r="K38" s="952">
        <v>117</v>
      </c>
      <c r="L38" s="916">
        <v>-174</v>
      </c>
      <c r="M38" s="621">
        <v>-8</v>
      </c>
      <c r="N38" s="916">
        <v>-32</v>
      </c>
      <c r="O38" s="621">
        <v>34</v>
      </c>
      <c r="P38" s="916">
        <v>13</v>
      </c>
    </row>
    <row r="39" spans="1:16" ht="9" customHeight="1">
      <c r="A39" s="935" t="s">
        <v>612</v>
      </c>
      <c r="B39" s="621"/>
      <c r="C39" s="952"/>
      <c r="D39" s="916"/>
      <c r="E39" s="621"/>
      <c r="F39" s="602"/>
      <c r="G39" s="952"/>
      <c r="H39" s="916"/>
      <c r="I39" s="621"/>
      <c r="J39" s="952"/>
      <c r="K39" s="952"/>
      <c r="L39" s="916"/>
      <c r="M39" s="621"/>
      <c r="N39" s="916"/>
      <c r="O39" s="621"/>
      <c r="P39" s="916"/>
    </row>
    <row r="40" spans="1:16" ht="9" customHeight="1">
      <c r="A40" s="935" t="s">
        <v>631</v>
      </c>
      <c r="B40" s="621">
        <v>15</v>
      </c>
      <c r="C40" s="952">
        <v>-47</v>
      </c>
      <c r="D40" s="916">
        <v>59</v>
      </c>
      <c r="E40" s="621">
        <v>61</v>
      </c>
      <c r="F40" s="602">
        <v>35</v>
      </c>
      <c r="G40" s="952">
        <v>-31</v>
      </c>
      <c r="H40" s="916">
        <v>4</v>
      </c>
      <c r="I40" s="621">
        <v>-23</v>
      </c>
      <c r="J40" s="952">
        <v>8</v>
      </c>
      <c r="K40" s="952">
        <v>-24</v>
      </c>
      <c r="L40" s="916">
        <v>48</v>
      </c>
      <c r="M40" s="621">
        <v>27</v>
      </c>
      <c r="N40" s="916">
        <v>8</v>
      </c>
      <c r="O40" s="621">
        <v>69</v>
      </c>
      <c r="P40" s="916">
        <v>9</v>
      </c>
    </row>
    <row r="41" spans="1:16" ht="18.75" customHeight="1">
      <c r="A41" s="1090" t="s">
        <v>613</v>
      </c>
      <c r="B41" s="621">
        <v>10</v>
      </c>
      <c r="C41" s="952">
        <v>89</v>
      </c>
      <c r="D41" s="916">
        <v>-2</v>
      </c>
      <c r="E41" s="621">
        <v>-2</v>
      </c>
      <c r="F41" s="602">
        <v>37</v>
      </c>
      <c r="G41" s="952">
        <v>-33</v>
      </c>
      <c r="H41" s="916">
        <v>-37</v>
      </c>
      <c r="I41" s="621">
        <v>-76</v>
      </c>
      <c r="J41" s="952">
        <v>-94</v>
      </c>
      <c r="K41" s="952">
        <v>-56</v>
      </c>
      <c r="L41" s="916">
        <v>3</v>
      </c>
      <c r="M41" s="621">
        <v>97</v>
      </c>
      <c r="N41" s="916">
        <v>-33</v>
      </c>
      <c r="O41" s="621">
        <v>-35</v>
      </c>
      <c r="P41" s="916">
        <v>-223</v>
      </c>
    </row>
    <row r="42" spans="1:16" ht="9" customHeight="1">
      <c r="A42" s="1083" t="s">
        <v>614</v>
      </c>
      <c r="B42" s="1015">
        <v>403</v>
      </c>
      <c r="C42" s="1043">
        <v>201</v>
      </c>
      <c r="D42" s="1017">
        <v>173</v>
      </c>
      <c r="E42" s="1015">
        <v>287</v>
      </c>
      <c r="F42" s="1016">
        <v>162</v>
      </c>
      <c r="G42" s="1043">
        <v>59</v>
      </c>
      <c r="H42" s="1017">
        <v>435</v>
      </c>
      <c r="I42" s="1015">
        <v>219</v>
      </c>
      <c r="J42" s="1043">
        <v>266</v>
      </c>
      <c r="K42" s="1043">
        <v>334</v>
      </c>
      <c r="L42" s="1017">
        <v>297</v>
      </c>
      <c r="M42" s="1015">
        <v>403</v>
      </c>
      <c r="N42" s="1017">
        <v>162</v>
      </c>
      <c r="O42" s="1015">
        <v>287</v>
      </c>
      <c r="P42" s="1017">
        <v>219</v>
      </c>
    </row>
    <row r="43" spans="1:16" ht="18" customHeight="1">
      <c r="A43" s="1091" t="s">
        <v>615</v>
      </c>
      <c r="B43" s="1015">
        <v>34674</v>
      </c>
      <c r="C43" s="1043">
        <v>33584</v>
      </c>
      <c r="D43" s="1017">
        <v>33217</v>
      </c>
      <c r="E43" s="1015">
        <v>33769</v>
      </c>
      <c r="F43" s="1016">
        <v>33375</v>
      </c>
      <c r="G43" s="1043">
        <v>32904</v>
      </c>
      <c r="H43" s="1017">
        <v>26395</v>
      </c>
      <c r="I43" s="1015">
        <v>25550</v>
      </c>
      <c r="J43" s="1043">
        <v>25161</v>
      </c>
      <c r="K43" s="1043">
        <v>24329</v>
      </c>
      <c r="L43" s="1017">
        <v>23899</v>
      </c>
      <c r="M43" s="1015">
        <v>34674</v>
      </c>
      <c r="N43" s="1017">
        <v>33375</v>
      </c>
      <c r="O43" s="1015">
        <v>33769</v>
      </c>
      <c r="P43" s="1017">
        <v>25550</v>
      </c>
    </row>
    <row r="44" spans="1:16" ht="9" customHeight="1">
      <c r="A44" s="1092" t="s">
        <v>616</v>
      </c>
      <c r="B44" s="1085">
        <v>0</v>
      </c>
      <c r="C44" s="1085">
        <v>0</v>
      </c>
      <c r="D44" s="1086">
        <v>0</v>
      </c>
      <c r="E44" s="1087">
        <v>1</v>
      </c>
      <c r="F44" s="1088">
        <v>1</v>
      </c>
      <c r="G44" s="1085">
        <v>1</v>
      </c>
      <c r="H44" s="1086">
        <v>0</v>
      </c>
      <c r="I44" s="1087">
        <v>1</v>
      </c>
      <c r="J44" s="1085">
        <v>1</v>
      </c>
      <c r="K44" s="1085">
        <v>2</v>
      </c>
      <c r="L44" s="1086">
        <v>2</v>
      </c>
      <c r="M44" s="1087">
        <v>0</v>
      </c>
      <c r="N44" s="1089">
        <v>0</v>
      </c>
      <c r="O44" s="1087">
        <v>0</v>
      </c>
      <c r="P44" s="1086">
        <v>2</v>
      </c>
    </row>
    <row r="45" spans="1:16" ht="9" customHeight="1">
      <c r="A45" s="935" t="s">
        <v>617</v>
      </c>
      <c r="B45" s="1093">
        <v>0</v>
      </c>
      <c r="C45" s="1094">
        <v>0</v>
      </c>
      <c r="D45" s="1095">
        <v>0</v>
      </c>
      <c r="E45" s="621">
        <v>0</v>
      </c>
      <c r="F45" s="602">
        <v>0</v>
      </c>
      <c r="G45" s="952">
        <v>0</v>
      </c>
      <c r="H45" s="916">
        <v>0</v>
      </c>
      <c r="I45" s="621">
        <v>0</v>
      </c>
      <c r="J45" s="952">
        <v>0</v>
      </c>
      <c r="K45" s="952">
        <v>-1</v>
      </c>
      <c r="L45" s="916">
        <v>0</v>
      </c>
      <c r="M45" s="621">
        <v>0</v>
      </c>
      <c r="N45" s="916">
        <v>0</v>
      </c>
      <c r="O45" s="621">
        <v>0</v>
      </c>
      <c r="P45" s="916">
        <v>-1</v>
      </c>
    </row>
    <row r="46" spans="1:16" ht="9" customHeight="1">
      <c r="A46" s="936" t="s">
        <v>685</v>
      </c>
      <c r="B46" s="955">
        <v>0</v>
      </c>
      <c r="C46" s="955">
        <v>0</v>
      </c>
      <c r="D46" s="920">
        <v>0</v>
      </c>
      <c r="E46" s="918">
        <v>-1</v>
      </c>
      <c r="F46" s="919">
        <v>0</v>
      </c>
      <c r="G46" s="955">
        <v>0</v>
      </c>
      <c r="H46" s="920">
        <v>1</v>
      </c>
      <c r="I46" s="918">
        <v>-1</v>
      </c>
      <c r="J46" s="955">
        <v>0</v>
      </c>
      <c r="K46" s="955">
        <v>0</v>
      </c>
      <c r="L46" s="920">
        <v>0</v>
      </c>
      <c r="M46" s="918">
        <v>0</v>
      </c>
      <c r="N46" s="926">
        <v>1</v>
      </c>
      <c r="O46" s="918">
        <v>0</v>
      </c>
      <c r="P46" s="920">
        <v>-1</v>
      </c>
    </row>
    <row r="47" spans="1:16" ht="9" customHeight="1">
      <c r="A47" s="1083" t="s">
        <v>618</v>
      </c>
      <c r="B47" s="1015">
        <v>0</v>
      </c>
      <c r="C47" s="1043">
        <v>0</v>
      </c>
      <c r="D47" s="1017">
        <v>0</v>
      </c>
      <c r="E47" s="1015">
        <v>0</v>
      </c>
      <c r="F47" s="1016">
        <v>1</v>
      </c>
      <c r="G47" s="1043">
        <v>1</v>
      </c>
      <c r="H47" s="1017">
        <v>1</v>
      </c>
      <c r="I47" s="1015">
        <v>0</v>
      </c>
      <c r="J47" s="1043">
        <v>1</v>
      </c>
      <c r="K47" s="1043">
        <v>1</v>
      </c>
      <c r="L47" s="1017">
        <v>2</v>
      </c>
      <c r="M47" s="1015">
        <v>0</v>
      </c>
      <c r="N47" s="1017">
        <v>1</v>
      </c>
      <c r="O47" s="1015">
        <v>0</v>
      </c>
      <c r="P47" s="1017">
        <v>0</v>
      </c>
    </row>
    <row r="48" spans="1:16" ht="9" customHeight="1" thickBot="1">
      <c r="A48" s="1063" t="s">
        <v>619</v>
      </c>
      <c r="B48" s="930">
        <v>34674</v>
      </c>
      <c r="C48" s="963">
        <v>33584</v>
      </c>
      <c r="D48" s="932">
        <v>33217</v>
      </c>
      <c r="E48" s="930">
        <v>33769</v>
      </c>
      <c r="F48" s="931">
        <v>33376</v>
      </c>
      <c r="G48" s="963">
        <v>32905</v>
      </c>
      <c r="H48" s="932">
        <v>26396</v>
      </c>
      <c r="I48" s="930">
        <v>25550</v>
      </c>
      <c r="J48" s="963">
        <v>25162</v>
      </c>
      <c r="K48" s="963">
        <v>24330</v>
      </c>
      <c r="L48" s="932">
        <v>23901</v>
      </c>
      <c r="M48" s="930">
        <v>34674</v>
      </c>
      <c r="N48" s="932">
        <v>33376</v>
      </c>
      <c r="O48" s="930">
        <v>33769</v>
      </c>
      <c r="P48" s="932">
        <v>25550</v>
      </c>
    </row>
  </sheetData>
  <mergeCells count="9">
    <mergeCell ref="A1:P1"/>
    <mergeCell ref="B3:H3"/>
    <mergeCell ref="I3:L3"/>
    <mergeCell ref="M3:N3"/>
    <mergeCell ref="B4:D4"/>
    <mergeCell ref="E4:H4"/>
    <mergeCell ref="I4:L4"/>
    <mergeCell ref="M4:N4"/>
    <mergeCell ref="O4:P4"/>
  </mergeCells>
  <pageMargins left="0.7" right="0.7" top="0.75" bottom="0.75" header="0.3" footer="0.3"/>
  <pageSetup orientation="portrait" horizontalDpi="72" verticalDpi="72"/>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35D56B6-6861-47D9-91D5-998AC3DEB9A8}">
  <sheetPr codeName="Feuil23"/>
  <dimension ref="A1:P52"/>
  <sheetViews>
    <sheetView zoomScale="175" zoomScaleNormal="175" workbookViewId="0">
      <selection sqref="A1:P1"/>
    </sheetView>
  </sheetViews>
  <sheetFormatPr baseColWidth="10" defaultColWidth="9.08984375" defaultRowHeight="12.5"/>
  <cols>
    <col min="1" max="1" width="53.6328125" customWidth="1"/>
    <col min="2" max="16" width="5.6328125" customWidth="1"/>
  </cols>
  <sheetData>
    <row r="1" spans="1:16" ht="22.5" customHeight="1">
      <c r="A1" s="1885" t="s">
        <v>620</v>
      </c>
      <c r="B1" s="1885" t="s">
        <v>0</v>
      </c>
      <c r="C1" s="1885" t="s">
        <v>0</v>
      </c>
      <c r="D1" s="1885" t="s">
        <v>0</v>
      </c>
      <c r="E1" s="1885" t="s">
        <v>0</v>
      </c>
      <c r="F1" s="1885" t="s">
        <v>0</v>
      </c>
      <c r="G1" s="1885" t="s">
        <v>0</v>
      </c>
      <c r="H1" s="1885" t="s">
        <v>0</v>
      </c>
      <c r="I1" s="1885" t="s">
        <v>0</v>
      </c>
      <c r="J1" s="1885" t="s">
        <v>0</v>
      </c>
      <c r="K1" s="1885" t="s">
        <v>0</v>
      </c>
      <c r="L1" s="1885" t="s">
        <v>0</v>
      </c>
      <c r="M1" s="1885" t="s">
        <v>0</v>
      </c>
      <c r="N1" s="1885" t="s">
        <v>0</v>
      </c>
      <c r="O1" s="1885" t="s">
        <v>0</v>
      </c>
      <c r="P1" s="1885" t="s">
        <v>0</v>
      </c>
    </row>
    <row r="2" spans="1:16" ht="15" customHeight="1" thickBot="1">
      <c r="A2" s="22" t="s">
        <v>953</v>
      </c>
      <c r="B2" s="1096"/>
      <c r="C2" s="1096"/>
      <c r="D2" s="1096"/>
      <c r="E2" s="1096"/>
      <c r="F2" s="1096"/>
      <c r="G2" s="1096"/>
      <c r="H2" s="1096"/>
      <c r="I2" s="1096"/>
      <c r="J2" s="1096"/>
      <c r="K2" s="1096"/>
      <c r="L2" s="1096"/>
      <c r="M2" s="1096"/>
      <c r="N2" s="1096"/>
      <c r="O2" s="1096"/>
      <c r="P2" s="1096"/>
    </row>
    <row r="3" spans="1:16" ht="9.75" customHeight="1">
      <c r="A3" s="1097"/>
      <c r="B3" s="2072">
        <v>2026</v>
      </c>
      <c r="C3" s="2072" t="s">
        <v>0</v>
      </c>
      <c r="D3" s="2072" t="s">
        <v>0</v>
      </c>
      <c r="E3" s="2073">
        <v>2025</v>
      </c>
      <c r="F3" s="2072" t="s">
        <v>0</v>
      </c>
      <c r="G3" s="2072" t="s">
        <v>0</v>
      </c>
      <c r="H3" s="2074" t="s">
        <v>0</v>
      </c>
      <c r="I3" s="2073">
        <v>2024</v>
      </c>
      <c r="J3" s="2072" t="s">
        <v>0</v>
      </c>
      <c r="K3" s="2072" t="s">
        <v>0</v>
      </c>
      <c r="L3" s="2074" t="s">
        <v>0</v>
      </c>
      <c r="M3" s="2073" t="s">
        <v>900</v>
      </c>
      <c r="N3" s="2072" t="s">
        <v>0</v>
      </c>
      <c r="O3" s="2073" t="s">
        <v>901</v>
      </c>
      <c r="P3" s="2074" t="s">
        <v>0</v>
      </c>
    </row>
    <row r="4" spans="1:16" ht="9.75" customHeight="1" thickBot="1">
      <c r="A4" s="1000"/>
      <c r="B4" s="1098" t="s">
        <v>954</v>
      </c>
      <c r="C4" s="1098" t="s">
        <v>955</v>
      </c>
      <c r="D4" s="1099" t="s">
        <v>956</v>
      </c>
      <c r="E4" s="1100" t="s">
        <v>964</v>
      </c>
      <c r="F4" s="1101" t="s">
        <v>954</v>
      </c>
      <c r="G4" s="1101" t="s">
        <v>955</v>
      </c>
      <c r="H4" s="1102" t="s">
        <v>956</v>
      </c>
      <c r="I4" s="1100" t="s">
        <v>964</v>
      </c>
      <c r="J4" s="1101" t="s">
        <v>954</v>
      </c>
      <c r="K4" s="1101" t="s">
        <v>955</v>
      </c>
      <c r="L4" s="1102" t="s">
        <v>956</v>
      </c>
      <c r="M4" s="1100">
        <v>2026</v>
      </c>
      <c r="N4" s="1103">
        <v>2025</v>
      </c>
      <c r="O4" s="1100">
        <v>2025</v>
      </c>
      <c r="P4" s="1102">
        <v>2024</v>
      </c>
    </row>
    <row r="5" spans="1:16" ht="9.75" customHeight="1">
      <c r="A5" s="1104" t="s">
        <v>621</v>
      </c>
      <c r="B5" s="1105">
        <v>1307</v>
      </c>
      <c r="C5" s="1105">
        <v>1234</v>
      </c>
      <c r="D5" s="1106">
        <v>1254</v>
      </c>
      <c r="E5" s="1107">
        <v>1059</v>
      </c>
      <c r="F5" s="1105">
        <v>1065</v>
      </c>
      <c r="G5" s="1105">
        <v>896</v>
      </c>
      <c r="H5" s="1106">
        <v>997</v>
      </c>
      <c r="I5" s="1107">
        <v>955</v>
      </c>
      <c r="J5" s="1105">
        <v>1033</v>
      </c>
      <c r="K5" s="1105">
        <v>906</v>
      </c>
      <c r="L5" s="1106">
        <v>922</v>
      </c>
      <c r="M5" s="1107">
        <v>3795</v>
      </c>
      <c r="N5" s="1108">
        <v>2958</v>
      </c>
      <c r="O5" s="1107">
        <v>4017</v>
      </c>
      <c r="P5" s="1106">
        <v>3816</v>
      </c>
    </row>
    <row r="6" spans="1:16" ht="1.5" customHeight="1">
      <c r="A6" s="507"/>
      <c r="B6" s="1109"/>
      <c r="C6" s="1110"/>
      <c r="D6" s="1111"/>
      <c r="E6" s="1112"/>
      <c r="F6" s="1109"/>
      <c r="G6" s="1109"/>
      <c r="H6" s="1113"/>
      <c r="I6" s="1112"/>
      <c r="J6" s="1109"/>
      <c r="K6" s="1109"/>
      <c r="L6" s="1113"/>
      <c r="M6" s="1114"/>
      <c r="N6" s="1115"/>
      <c r="O6" s="1114"/>
      <c r="P6" s="1116"/>
    </row>
    <row r="7" spans="1:16" ht="9.75" customHeight="1">
      <c r="A7" s="1023" t="s">
        <v>622</v>
      </c>
      <c r="B7" s="1094"/>
      <c r="C7" s="1117"/>
      <c r="D7" s="1118"/>
      <c r="E7" s="1093"/>
      <c r="F7" s="1094"/>
      <c r="G7" s="1094"/>
      <c r="H7" s="1095"/>
      <c r="I7" s="1093"/>
      <c r="J7" s="1094"/>
      <c r="K7" s="1094"/>
      <c r="L7" s="1095"/>
      <c r="M7" s="1119"/>
      <c r="N7" s="1120"/>
      <c r="O7" s="1119"/>
      <c r="P7" s="1121"/>
    </row>
    <row r="8" spans="1:16" ht="1.5" customHeight="1">
      <c r="A8" s="1023"/>
      <c r="B8" s="1094"/>
      <c r="C8" s="1117"/>
      <c r="D8" s="1118"/>
      <c r="E8" s="1093"/>
      <c r="F8" s="1094"/>
      <c r="G8" s="1094"/>
      <c r="H8" s="1095"/>
      <c r="I8" s="1093"/>
      <c r="J8" s="1094"/>
      <c r="K8" s="1094"/>
      <c r="L8" s="1095"/>
      <c r="M8" s="1119"/>
      <c r="N8" s="1120"/>
      <c r="O8" s="1119"/>
      <c r="P8" s="1121"/>
    </row>
    <row r="9" spans="1:16" ht="9.75" customHeight="1">
      <c r="A9" s="1023" t="s">
        <v>623</v>
      </c>
      <c r="B9" s="1094"/>
      <c r="C9" s="1117"/>
      <c r="D9" s="1118"/>
      <c r="E9" s="1093"/>
      <c r="F9" s="1094"/>
      <c r="G9" s="1094"/>
      <c r="H9" s="1095"/>
      <c r="I9" s="1093"/>
      <c r="J9" s="1094"/>
      <c r="K9" s="1094"/>
      <c r="L9" s="1095"/>
      <c r="M9" s="1119"/>
      <c r="N9" s="1120"/>
      <c r="O9" s="1119"/>
      <c r="P9" s="1121"/>
    </row>
    <row r="10" spans="1:16" ht="1.5" customHeight="1">
      <c r="A10" s="1023"/>
      <c r="B10" s="1094"/>
      <c r="C10" s="1117"/>
      <c r="D10" s="1118"/>
      <c r="E10" s="1093"/>
      <c r="F10" s="1094"/>
      <c r="G10" s="1094"/>
      <c r="H10" s="1095"/>
      <c r="I10" s="1093"/>
      <c r="J10" s="1094"/>
      <c r="K10" s="1094"/>
      <c r="L10" s="1095"/>
      <c r="M10" s="1119"/>
      <c r="N10" s="1120"/>
      <c r="O10" s="1119"/>
      <c r="P10" s="1121"/>
    </row>
    <row r="11" spans="1:16" ht="9" customHeight="1">
      <c r="A11" s="1023" t="s">
        <v>624</v>
      </c>
      <c r="B11" s="1094"/>
      <c r="C11" s="1117"/>
      <c r="D11" s="1118"/>
      <c r="E11" s="1093"/>
      <c r="F11" s="1094"/>
      <c r="G11" s="1094"/>
      <c r="H11" s="1095"/>
      <c r="I11" s="1093"/>
      <c r="J11" s="1094"/>
      <c r="K11" s="1094"/>
      <c r="L11" s="1095"/>
      <c r="M11" s="1119"/>
      <c r="N11" s="1120"/>
      <c r="O11" s="1119"/>
      <c r="P11" s="1121"/>
    </row>
    <row r="12" spans="1:16" ht="9.75" customHeight="1">
      <c r="A12" s="522" t="s">
        <v>625</v>
      </c>
      <c r="B12" s="1094"/>
      <c r="C12" s="1117"/>
      <c r="D12" s="1118"/>
      <c r="E12" s="1093"/>
      <c r="F12" s="1094"/>
      <c r="G12" s="1094"/>
      <c r="H12" s="1095"/>
      <c r="I12" s="1093"/>
      <c r="J12" s="1094"/>
      <c r="K12" s="1094"/>
      <c r="L12" s="1095"/>
      <c r="M12" s="1119"/>
      <c r="N12" s="1120"/>
      <c r="O12" s="1119"/>
      <c r="P12" s="1121"/>
    </row>
    <row r="13" spans="1:16" ht="9.75" customHeight="1">
      <c r="A13" s="522" t="s">
        <v>626</v>
      </c>
      <c r="B13" s="1094">
        <v>393</v>
      </c>
      <c r="C13" s="1094">
        <v>-35</v>
      </c>
      <c r="D13" s="1095">
        <v>-347</v>
      </c>
      <c r="E13" s="1093">
        <v>137</v>
      </c>
      <c r="F13" s="1094">
        <v>60</v>
      </c>
      <c r="G13" s="1094">
        <v>-589</v>
      </c>
      <c r="H13" s="1095">
        <v>453</v>
      </c>
      <c r="I13" s="1093">
        <v>89</v>
      </c>
      <c r="J13" s="1094">
        <v>31</v>
      </c>
      <c r="K13" s="1094">
        <v>203</v>
      </c>
      <c r="L13" s="1095">
        <v>-243</v>
      </c>
      <c r="M13" s="1093">
        <v>11</v>
      </c>
      <c r="N13" s="1117">
        <v>-76</v>
      </c>
      <c r="O13" s="1093">
        <v>61</v>
      </c>
      <c r="P13" s="1095">
        <v>80</v>
      </c>
    </row>
    <row r="14" spans="1:16" ht="9.75" customHeight="1">
      <c r="A14" s="522" t="s">
        <v>627</v>
      </c>
      <c r="B14" s="1094">
        <v>-216</v>
      </c>
      <c r="C14" s="1094">
        <v>21</v>
      </c>
      <c r="D14" s="1095">
        <v>176</v>
      </c>
      <c r="E14" s="1093">
        <v>-71</v>
      </c>
      <c r="F14" s="1094">
        <v>-29</v>
      </c>
      <c r="G14" s="1094">
        <v>277</v>
      </c>
      <c r="H14" s="1095">
        <v>-204</v>
      </c>
      <c r="I14" s="1093">
        <v>-37</v>
      </c>
      <c r="J14" s="1094">
        <v>-13</v>
      </c>
      <c r="K14" s="1094">
        <v>-86</v>
      </c>
      <c r="L14" s="1095">
        <v>69</v>
      </c>
      <c r="M14" s="1093">
        <v>-19</v>
      </c>
      <c r="N14" s="1117">
        <v>44</v>
      </c>
      <c r="O14" s="1093">
        <v>-27</v>
      </c>
      <c r="P14" s="1095">
        <v>-67</v>
      </c>
    </row>
    <row r="15" spans="1:16" ht="9.75" customHeight="1">
      <c r="A15" s="506"/>
      <c r="B15" s="1122">
        <v>177</v>
      </c>
      <c r="C15" s="1122">
        <v>-14</v>
      </c>
      <c r="D15" s="1123">
        <v>-171</v>
      </c>
      <c r="E15" s="1124">
        <v>66</v>
      </c>
      <c r="F15" s="1122">
        <v>31</v>
      </c>
      <c r="G15" s="1122">
        <v>-312</v>
      </c>
      <c r="H15" s="1123">
        <v>249</v>
      </c>
      <c r="I15" s="1124">
        <v>52</v>
      </c>
      <c r="J15" s="1122">
        <v>18</v>
      </c>
      <c r="K15" s="1122">
        <v>117</v>
      </c>
      <c r="L15" s="1123">
        <v>-174</v>
      </c>
      <c r="M15" s="1124">
        <v>-8</v>
      </c>
      <c r="N15" s="1125">
        <v>-32</v>
      </c>
      <c r="O15" s="1124">
        <v>34</v>
      </c>
      <c r="P15" s="1123">
        <v>13</v>
      </c>
    </row>
    <row r="16" spans="1:16" ht="9" customHeight="1">
      <c r="A16" s="1023" t="s">
        <v>628</v>
      </c>
      <c r="B16" s="1126"/>
      <c r="C16" s="1127"/>
      <c r="D16" s="1128"/>
      <c r="E16" s="1129"/>
      <c r="F16" s="1126"/>
      <c r="G16" s="1126"/>
      <c r="H16" s="1130"/>
      <c r="I16" s="1129"/>
      <c r="J16" s="1126"/>
      <c r="K16" s="1126"/>
      <c r="L16" s="1130"/>
      <c r="M16" s="1131"/>
      <c r="N16" s="1132"/>
      <c r="O16" s="1131"/>
      <c r="P16" s="1133"/>
    </row>
    <row r="17" spans="1:16" ht="9" customHeight="1">
      <c r="A17" s="1023" t="s">
        <v>629</v>
      </c>
      <c r="B17" s="1126"/>
      <c r="C17" s="1127"/>
      <c r="D17" s="1128"/>
      <c r="E17" s="1129"/>
      <c r="F17" s="1126"/>
      <c r="G17" s="1126"/>
      <c r="H17" s="1130"/>
      <c r="I17" s="1129"/>
      <c r="J17" s="1126"/>
      <c r="K17" s="1126"/>
      <c r="L17" s="1130"/>
      <c r="M17" s="1131"/>
      <c r="N17" s="1132"/>
      <c r="O17" s="1131"/>
      <c r="P17" s="1133"/>
    </row>
    <row r="18" spans="1:16" ht="9.75" customHeight="1">
      <c r="A18" s="522" t="s">
        <v>630</v>
      </c>
      <c r="B18" s="1126"/>
      <c r="C18" s="1127"/>
      <c r="D18" s="1128"/>
      <c r="E18" s="1129"/>
      <c r="F18" s="1126"/>
      <c r="G18" s="1126"/>
      <c r="H18" s="1130"/>
      <c r="I18" s="1129"/>
      <c r="J18" s="1126"/>
      <c r="K18" s="1126"/>
      <c r="L18" s="1130"/>
      <c r="M18" s="1131"/>
      <c r="N18" s="1132"/>
      <c r="O18" s="1131"/>
      <c r="P18" s="1133"/>
    </row>
    <row r="19" spans="1:16" ht="9.75" customHeight="1">
      <c r="A19" s="522" t="s">
        <v>631</v>
      </c>
      <c r="B19" s="1094">
        <v>12</v>
      </c>
      <c r="C19" s="1117">
        <v>-21</v>
      </c>
      <c r="D19" s="1118">
        <v>64</v>
      </c>
      <c r="E19" s="1119">
        <v>72</v>
      </c>
      <c r="F19" s="1134">
        <v>48</v>
      </c>
      <c r="G19" s="1134">
        <v>-14</v>
      </c>
      <c r="H19" s="1121">
        <v>22</v>
      </c>
      <c r="I19" s="1093">
        <v>12</v>
      </c>
      <c r="J19" s="1094">
        <v>23</v>
      </c>
      <c r="K19" s="1094">
        <v>-12</v>
      </c>
      <c r="L19" s="1095">
        <v>45</v>
      </c>
      <c r="M19" s="1119">
        <v>55</v>
      </c>
      <c r="N19" s="1134">
        <v>56</v>
      </c>
      <c r="O19" s="1119">
        <v>128</v>
      </c>
      <c r="P19" s="1121">
        <v>68</v>
      </c>
    </row>
    <row r="20" spans="1:16" ht="9.75" customHeight="1">
      <c r="A20" s="522" t="s">
        <v>632</v>
      </c>
      <c r="B20" s="1094"/>
      <c r="C20" s="1117"/>
      <c r="D20" s="1118"/>
      <c r="E20" s="1093"/>
      <c r="F20" s="1094"/>
      <c r="G20" s="1094"/>
      <c r="H20" s="1095"/>
      <c r="I20" s="1093"/>
      <c r="J20" s="1094"/>
      <c r="K20" s="1094"/>
      <c r="L20" s="1095"/>
      <c r="M20" s="1119"/>
      <c r="N20" s="1134"/>
      <c r="O20" s="1119"/>
      <c r="P20" s="1121"/>
    </row>
    <row r="21" spans="1:16" ht="9.75" customHeight="1">
      <c r="A21" s="522" t="s">
        <v>633</v>
      </c>
      <c r="B21" s="1093">
        <v>3</v>
      </c>
      <c r="C21" s="1117">
        <v>-27</v>
      </c>
      <c r="D21" s="1118">
        <v>-5</v>
      </c>
      <c r="E21" s="1119">
        <v>-11</v>
      </c>
      <c r="F21" s="1134">
        <v>-13</v>
      </c>
      <c r="G21" s="1134">
        <v>-17</v>
      </c>
      <c r="H21" s="1121">
        <v>-18</v>
      </c>
      <c r="I21" s="1093">
        <v>-35</v>
      </c>
      <c r="J21" s="1094">
        <v>-15</v>
      </c>
      <c r="K21" s="1094">
        <v>-12</v>
      </c>
      <c r="L21" s="1095">
        <v>3</v>
      </c>
      <c r="M21" s="1119">
        <v>-29</v>
      </c>
      <c r="N21" s="1134">
        <v>-48</v>
      </c>
      <c r="O21" s="1119">
        <v>-59</v>
      </c>
      <c r="P21" s="1121">
        <v>-59</v>
      </c>
    </row>
    <row r="22" spans="1:16" ht="26.25" customHeight="1">
      <c r="A22" s="505" t="s">
        <v>634</v>
      </c>
      <c r="B22" s="1135">
        <v>0</v>
      </c>
      <c r="C22" s="1136">
        <v>1</v>
      </c>
      <c r="D22" s="1137">
        <v>0</v>
      </c>
      <c r="E22" s="1138">
        <v>0</v>
      </c>
      <c r="F22" s="1139">
        <v>0</v>
      </c>
      <c r="G22" s="1139">
        <v>0</v>
      </c>
      <c r="H22" s="1140">
        <v>0</v>
      </c>
      <c r="I22" s="1138">
        <v>0</v>
      </c>
      <c r="J22" s="1139">
        <v>0</v>
      </c>
      <c r="K22" s="1139">
        <v>0</v>
      </c>
      <c r="L22" s="1140">
        <v>0</v>
      </c>
      <c r="M22" s="1141">
        <v>1</v>
      </c>
      <c r="N22" s="1142">
        <v>0</v>
      </c>
      <c r="O22" s="1141">
        <v>0</v>
      </c>
      <c r="P22" s="1143">
        <v>0</v>
      </c>
    </row>
    <row r="23" spans="1:16" ht="9.75" customHeight="1">
      <c r="A23" s="506"/>
      <c r="B23" s="1144">
        <v>15</v>
      </c>
      <c r="C23" s="1145">
        <v>-47</v>
      </c>
      <c r="D23" s="1146">
        <v>59</v>
      </c>
      <c r="E23" s="1147">
        <v>61</v>
      </c>
      <c r="F23" s="1144">
        <v>35</v>
      </c>
      <c r="G23" s="1144">
        <v>-31</v>
      </c>
      <c r="H23" s="1148">
        <v>4</v>
      </c>
      <c r="I23" s="1147">
        <v>-23</v>
      </c>
      <c r="J23" s="1144">
        <v>8</v>
      </c>
      <c r="K23" s="1144">
        <v>-24</v>
      </c>
      <c r="L23" s="1148">
        <v>48</v>
      </c>
      <c r="M23" s="1149">
        <v>27</v>
      </c>
      <c r="N23" s="1150">
        <v>8</v>
      </c>
      <c r="O23" s="1149">
        <v>69</v>
      </c>
      <c r="P23" s="1151">
        <v>9</v>
      </c>
    </row>
    <row r="24" spans="1:16" ht="1.5" customHeight="1">
      <c r="A24" s="502"/>
      <c r="B24" s="1152"/>
      <c r="C24" s="1153"/>
      <c r="D24" s="1154">
        <v>0</v>
      </c>
      <c r="E24" s="1155"/>
      <c r="F24" s="1152"/>
      <c r="G24" s="1152"/>
      <c r="H24" s="1156"/>
      <c r="I24" s="1155"/>
      <c r="J24" s="1152"/>
      <c r="K24" s="1152"/>
      <c r="L24" s="1156"/>
      <c r="M24" s="1157"/>
      <c r="N24" s="1158"/>
      <c r="O24" s="1157"/>
      <c r="P24" s="1159"/>
    </row>
    <row r="25" spans="1:16" ht="9" customHeight="1">
      <c r="A25" s="1023" t="s">
        <v>635</v>
      </c>
      <c r="B25" s="1126"/>
      <c r="C25" s="1127"/>
      <c r="D25" s="1128"/>
      <c r="E25" s="1129"/>
      <c r="F25" s="1126"/>
      <c r="G25" s="1126"/>
      <c r="H25" s="1130"/>
      <c r="I25" s="1129"/>
      <c r="J25" s="1126"/>
      <c r="K25" s="1126"/>
      <c r="L25" s="1130"/>
      <c r="M25" s="1131"/>
      <c r="N25" s="1132"/>
      <c r="O25" s="1131"/>
      <c r="P25" s="1133"/>
    </row>
    <row r="26" spans="1:16" ht="9.75" customHeight="1">
      <c r="A26" s="522" t="s">
        <v>636</v>
      </c>
      <c r="B26" s="1094"/>
      <c r="C26" s="1117"/>
      <c r="D26" s="1118"/>
      <c r="E26" s="1093"/>
      <c r="F26" s="1094"/>
      <c r="G26" s="1094"/>
      <c r="H26" s="1095"/>
      <c r="I26" s="1093"/>
      <c r="J26" s="1094"/>
      <c r="K26" s="1094"/>
      <c r="L26" s="1095"/>
      <c r="M26" s="1119"/>
      <c r="N26" s="1120"/>
      <c r="O26" s="1119"/>
      <c r="P26" s="1121"/>
    </row>
    <row r="27" spans="1:16" ht="9.75" customHeight="1">
      <c r="A27" s="522" t="s">
        <v>637</v>
      </c>
      <c r="B27" s="1094">
        <v>-5</v>
      </c>
      <c r="C27" s="1094">
        <v>73</v>
      </c>
      <c r="D27" s="1095">
        <v>-14</v>
      </c>
      <c r="E27" s="1093">
        <v>-4</v>
      </c>
      <c r="F27" s="1094">
        <v>46</v>
      </c>
      <c r="G27" s="1094">
        <v>-14</v>
      </c>
      <c r="H27" s="1095">
        <v>-15</v>
      </c>
      <c r="I27" s="1093">
        <v>-44</v>
      </c>
      <c r="J27" s="1094">
        <v>-60</v>
      </c>
      <c r="K27" s="1094">
        <v>-25</v>
      </c>
      <c r="L27" s="1095">
        <v>29</v>
      </c>
      <c r="M27" s="1093">
        <v>54</v>
      </c>
      <c r="N27" s="1117">
        <v>17</v>
      </c>
      <c r="O27" s="1093">
        <v>13</v>
      </c>
      <c r="P27" s="1095">
        <v>-100</v>
      </c>
    </row>
    <row r="28" spans="1:16" ht="1.5" customHeight="1">
      <c r="A28" s="1023"/>
      <c r="B28" s="1094"/>
      <c r="C28" s="1094"/>
      <c r="D28" s="1095"/>
      <c r="E28" s="1093"/>
      <c r="F28" s="1094"/>
      <c r="G28" s="1094"/>
      <c r="H28" s="1095"/>
      <c r="I28" s="1093"/>
      <c r="J28" s="1094"/>
      <c r="K28" s="1094"/>
      <c r="L28" s="1095"/>
      <c r="M28" s="1093"/>
      <c r="N28" s="1117"/>
      <c r="O28" s="1093"/>
      <c r="P28" s="1095"/>
    </row>
    <row r="29" spans="1:16" ht="9.75" customHeight="1">
      <c r="A29" s="522" t="s">
        <v>638</v>
      </c>
      <c r="B29" s="1094"/>
      <c r="C29" s="1094"/>
      <c r="D29" s="1095"/>
      <c r="E29" s="1093"/>
      <c r="F29" s="1094"/>
      <c r="G29" s="1094"/>
      <c r="H29" s="1095"/>
      <c r="I29" s="1093"/>
      <c r="J29" s="1094"/>
      <c r="K29" s="1094"/>
      <c r="L29" s="1095"/>
      <c r="M29" s="1093"/>
      <c r="N29" s="1117"/>
      <c r="O29" s="1093"/>
      <c r="P29" s="1095"/>
    </row>
    <row r="30" spans="1:16" ht="9.75" customHeight="1">
      <c r="A30" s="522" t="s">
        <v>639</v>
      </c>
      <c r="B30" s="1094">
        <v>15</v>
      </c>
      <c r="C30" s="1094">
        <v>16</v>
      </c>
      <c r="D30" s="1095">
        <v>12</v>
      </c>
      <c r="E30" s="1093">
        <v>2</v>
      </c>
      <c r="F30" s="1094">
        <v>-9</v>
      </c>
      <c r="G30" s="1094">
        <v>-19</v>
      </c>
      <c r="H30" s="1095">
        <v>-22</v>
      </c>
      <c r="I30" s="1093">
        <v>-32</v>
      </c>
      <c r="J30" s="1094">
        <v>-34</v>
      </c>
      <c r="K30" s="1094">
        <v>-31</v>
      </c>
      <c r="L30" s="1095">
        <v>-26</v>
      </c>
      <c r="M30" s="1093">
        <v>43</v>
      </c>
      <c r="N30" s="1117">
        <v>-50</v>
      </c>
      <c r="O30" s="1093">
        <v>-48</v>
      </c>
      <c r="P30" s="1095">
        <v>-123</v>
      </c>
    </row>
    <row r="31" spans="1:16" ht="1.5" customHeight="1">
      <c r="A31" s="501"/>
      <c r="B31" s="1160"/>
      <c r="C31" s="1160"/>
      <c r="D31" s="1161">
        <v>0</v>
      </c>
      <c r="E31" s="1162"/>
      <c r="F31" s="1160"/>
      <c r="G31" s="1160"/>
      <c r="H31" s="1161"/>
      <c r="I31" s="1162"/>
      <c r="J31" s="1160"/>
      <c r="K31" s="1160"/>
      <c r="L31" s="1161"/>
      <c r="M31" s="1162"/>
      <c r="N31" s="1163"/>
      <c r="O31" s="1162"/>
      <c r="P31" s="1161"/>
    </row>
    <row r="32" spans="1:16" ht="9.75" customHeight="1">
      <c r="A32" s="506"/>
      <c r="B32" s="1122">
        <v>10</v>
      </c>
      <c r="C32" s="1122">
        <v>89</v>
      </c>
      <c r="D32" s="1123">
        <v>-2</v>
      </c>
      <c r="E32" s="1124">
        <v>-2</v>
      </c>
      <c r="F32" s="1122">
        <v>37</v>
      </c>
      <c r="G32" s="1122">
        <v>-33</v>
      </c>
      <c r="H32" s="1123">
        <v>-37</v>
      </c>
      <c r="I32" s="1124">
        <v>-76</v>
      </c>
      <c r="J32" s="1122">
        <v>-94</v>
      </c>
      <c r="K32" s="1122">
        <v>-56</v>
      </c>
      <c r="L32" s="1123">
        <v>3</v>
      </c>
      <c r="M32" s="1124">
        <v>97</v>
      </c>
      <c r="N32" s="1125">
        <v>-33</v>
      </c>
      <c r="O32" s="1124">
        <v>-35</v>
      </c>
      <c r="P32" s="1123">
        <v>-223</v>
      </c>
    </row>
    <row r="33" spans="1:16" ht="1.5" customHeight="1">
      <c r="A33" s="502"/>
      <c r="B33" s="1164"/>
      <c r="C33" s="1165"/>
      <c r="D33" s="1166"/>
      <c r="E33" s="1167"/>
      <c r="F33" s="1164"/>
      <c r="G33" s="1164"/>
      <c r="H33" s="1168"/>
      <c r="I33" s="1167"/>
      <c r="J33" s="1164"/>
      <c r="K33" s="1164"/>
      <c r="L33" s="1168"/>
      <c r="M33" s="1169"/>
      <c r="N33" s="1170"/>
      <c r="O33" s="1169"/>
      <c r="P33" s="1171"/>
    </row>
    <row r="34" spans="1:16" ht="1.5" customHeight="1">
      <c r="A34" s="1023"/>
      <c r="B34" s="1126"/>
      <c r="C34" s="1126"/>
      <c r="D34" s="1130"/>
      <c r="E34" s="1129"/>
      <c r="F34" s="1126"/>
      <c r="G34" s="1126"/>
      <c r="H34" s="1130"/>
      <c r="I34" s="1129"/>
      <c r="J34" s="1126"/>
      <c r="K34" s="1126"/>
      <c r="L34" s="1130"/>
      <c r="M34" s="1129"/>
      <c r="N34" s="1127"/>
      <c r="O34" s="1129"/>
      <c r="P34" s="1130"/>
    </row>
    <row r="35" spans="1:16" ht="9" customHeight="1">
      <c r="A35" s="1023" t="s">
        <v>640</v>
      </c>
      <c r="B35" s="1126"/>
      <c r="C35" s="1126"/>
      <c r="D35" s="1130"/>
      <c r="E35" s="1129"/>
      <c r="F35" s="1126"/>
      <c r="G35" s="1126"/>
      <c r="H35" s="1130"/>
      <c r="I35" s="1129"/>
      <c r="J35" s="1126"/>
      <c r="K35" s="1126"/>
      <c r="L35" s="1130"/>
      <c r="M35" s="1129"/>
      <c r="N35" s="1127"/>
      <c r="O35" s="1129"/>
      <c r="P35" s="1130"/>
    </row>
    <row r="36" spans="1:16" ht="1.5" customHeight="1">
      <c r="A36" s="1023"/>
      <c r="B36" s="1126"/>
      <c r="C36" s="1126"/>
      <c r="D36" s="1130"/>
      <c r="E36" s="1129"/>
      <c r="F36" s="1126"/>
      <c r="G36" s="1126"/>
      <c r="H36" s="1130"/>
      <c r="I36" s="1129"/>
      <c r="J36" s="1126"/>
      <c r="K36" s="1126"/>
      <c r="L36" s="1130"/>
      <c r="M36" s="1129"/>
      <c r="N36" s="1127"/>
      <c r="O36" s="1129"/>
      <c r="P36" s="1130"/>
    </row>
    <row r="37" spans="1:16" ht="18.75" customHeight="1">
      <c r="A37" s="1172" t="s">
        <v>641</v>
      </c>
      <c r="B37" s="1126">
        <v>34</v>
      </c>
      <c r="C37" s="1126">
        <v>29</v>
      </c>
      <c r="D37" s="1130">
        <v>-41</v>
      </c>
      <c r="E37" s="1129">
        <v>-15</v>
      </c>
      <c r="F37" s="1126">
        <v>-122</v>
      </c>
      <c r="G37" s="1126">
        <v>94</v>
      </c>
      <c r="H37" s="1130">
        <v>4</v>
      </c>
      <c r="I37" s="1129">
        <v>-68</v>
      </c>
      <c r="J37" s="1126">
        <v>167</v>
      </c>
      <c r="K37" s="1126">
        <v>-24</v>
      </c>
      <c r="L37" s="1130">
        <v>8</v>
      </c>
      <c r="M37" s="1129">
        <v>22</v>
      </c>
      <c r="N37" s="1127">
        <v>-24</v>
      </c>
      <c r="O37" s="1129">
        <v>-39</v>
      </c>
      <c r="P37" s="1130">
        <v>83</v>
      </c>
    </row>
    <row r="38" spans="1:16" ht="1.5" customHeight="1">
      <c r="A38" s="1023"/>
      <c r="B38" s="1126"/>
      <c r="C38" s="1094"/>
      <c r="D38" s="1095"/>
      <c r="E38" s="1093"/>
      <c r="F38" s="1094"/>
      <c r="G38" s="1094"/>
      <c r="H38" s="1095"/>
      <c r="I38" s="1093"/>
      <c r="J38" s="1094"/>
      <c r="K38" s="1094"/>
      <c r="L38" s="1095"/>
      <c r="M38" s="1093"/>
      <c r="N38" s="1117"/>
      <c r="O38" s="1093"/>
      <c r="P38" s="1095"/>
    </row>
    <row r="39" spans="1:16" ht="9.75" customHeight="1">
      <c r="A39" s="1023" t="s">
        <v>642</v>
      </c>
      <c r="B39" s="1126"/>
      <c r="C39" s="1094"/>
      <c r="D39" s="1095"/>
      <c r="E39" s="1093"/>
      <c r="F39" s="1094"/>
      <c r="G39" s="1094"/>
      <c r="H39" s="1095"/>
      <c r="I39" s="1093"/>
      <c r="J39" s="1094"/>
      <c r="K39" s="1094"/>
      <c r="L39" s="1095"/>
      <c r="M39" s="1093"/>
      <c r="N39" s="1117"/>
      <c r="O39" s="1093"/>
      <c r="P39" s="1095"/>
    </row>
    <row r="40" spans="1:16" ht="9.75" customHeight="1">
      <c r="A40" s="1173" t="s">
        <v>643</v>
      </c>
      <c r="B40" s="1126">
        <v>4</v>
      </c>
      <c r="C40" s="1126">
        <v>4</v>
      </c>
      <c r="D40" s="1130">
        <v>6</v>
      </c>
      <c r="E40" s="1129">
        <v>0</v>
      </c>
      <c r="F40" s="1126">
        <v>65</v>
      </c>
      <c r="G40" s="1126">
        <v>-27</v>
      </c>
      <c r="H40" s="1130">
        <v>17</v>
      </c>
      <c r="I40" s="1129">
        <v>5</v>
      </c>
      <c r="J40" s="1126">
        <v>7</v>
      </c>
      <c r="K40" s="1126">
        <v>9</v>
      </c>
      <c r="L40" s="1130">
        <v>22</v>
      </c>
      <c r="M40" s="1129">
        <v>14</v>
      </c>
      <c r="N40" s="1127">
        <v>55</v>
      </c>
      <c r="O40" s="1129">
        <v>55</v>
      </c>
      <c r="P40" s="1130">
        <v>43</v>
      </c>
    </row>
    <row r="41" spans="1:16" ht="1.5" customHeight="1">
      <c r="A41" s="1023"/>
      <c r="B41" s="1094"/>
      <c r="C41" s="1094"/>
      <c r="D41" s="1095"/>
      <c r="E41" s="1093"/>
      <c r="F41" s="1094"/>
      <c r="G41" s="1094"/>
      <c r="H41" s="1095"/>
      <c r="I41" s="1093"/>
      <c r="J41" s="1094"/>
      <c r="K41" s="1094"/>
      <c r="L41" s="1095"/>
      <c r="M41" s="1093"/>
      <c r="N41" s="1117"/>
      <c r="O41" s="1093"/>
      <c r="P41" s="1095"/>
    </row>
    <row r="42" spans="1:16" ht="9.75" customHeight="1">
      <c r="A42" s="1023" t="s">
        <v>644</v>
      </c>
      <c r="B42" s="1094"/>
      <c r="C42" s="1094"/>
      <c r="D42" s="1095"/>
      <c r="E42" s="1093"/>
      <c r="F42" s="1094"/>
      <c r="G42" s="1094"/>
      <c r="H42" s="1095"/>
      <c r="I42" s="1093"/>
      <c r="J42" s="1094"/>
      <c r="K42" s="1094"/>
      <c r="L42" s="1095"/>
      <c r="M42" s="1093"/>
      <c r="N42" s="1117"/>
      <c r="O42" s="1093"/>
      <c r="P42" s="1095"/>
    </row>
    <row r="43" spans="1:16" ht="9.75" customHeight="1">
      <c r="A43" s="1173" t="s">
        <v>645</v>
      </c>
      <c r="B43" s="1126">
        <v>-27</v>
      </c>
      <c r="C43" s="1126">
        <v>83</v>
      </c>
      <c r="D43" s="1130">
        <v>-63</v>
      </c>
      <c r="E43" s="1129">
        <v>-105</v>
      </c>
      <c r="F43" s="1126">
        <v>-207</v>
      </c>
      <c r="G43" s="1126">
        <v>109</v>
      </c>
      <c r="H43" s="1130">
        <v>18</v>
      </c>
      <c r="I43" s="1129">
        <v>-80</v>
      </c>
      <c r="J43" s="1126">
        <v>63</v>
      </c>
      <c r="K43" s="1126">
        <v>-168</v>
      </c>
      <c r="L43" s="1130">
        <v>-165</v>
      </c>
      <c r="M43" s="1129">
        <v>-7</v>
      </c>
      <c r="N43" s="1127">
        <v>-80</v>
      </c>
      <c r="O43" s="1129">
        <v>-185</v>
      </c>
      <c r="P43" s="1130">
        <v>-350</v>
      </c>
    </row>
    <row r="44" spans="1:16" ht="1.5" customHeight="1">
      <c r="A44" s="1174"/>
      <c r="B44" s="1175"/>
      <c r="C44" s="1175"/>
      <c r="D44" s="1176"/>
      <c r="E44" s="1177"/>
      <c r="F44" s="1175"/>
      <c r="G44" s="1175"/>
      <c r="H44" s="1176"/>
      <c r="I44" s="1177"/>
      <c r="J44" s="1175"/>
      <c r="K44" s="1175"/>
      <c r="L44" s="1176"/>
      <c r="M44" s="1177"/>
      <c r="N44" s="1178"/>
      <c r="O44" s="1177"/>
      <c r="P44" s="1176"/>
    </row>
    <row r="45" spans="1:16" ht="9" customHeight="1">
      <c r="A45" s="506"/>
      <c r="B45" s="1179">
        <v>11</v>
      </c>
      <c r="C45" s="1179">
        <v>116</v>
      </c>
      <c r="D45" s="1180">
        <v>-98</v>
      </c>
      <c r="E45" s="1181">
        <v>-120</v>
      </c>
      <c r="F45" s="1179">
        <v>-264</v>
      </c>
      <c r="G45" s="1179">
        <v>176</v>
      </c>
      <c r="H45" s="1180">
        <v>39</v>
      </c>
      <c r="I45" s="1181">
        <v>-143</v>
      </c>
      <c r="J45" s="1179">
        <v>237</v>
      </c>
      <c r="K45" s="1179">
        <v>-183</v>
      </c>
      <c r="L45" s="1180">
        <v>-135</v>
      </c>
      <c r="M45" s="1181">
        <v>29</v>
      </c>
      <c r="N45" s="1182">
        <v>-49</v>
      </c>
      <c r="O45" s="1181">
        <v>-169</v>
      </c>
      <c r="P45" s="1180">
        <v>-224</v>
      </c>
    </row>
    <row r="46" spans="1:16" ht="9.75" customHeight="1">
      <c r="A46" s="506" t="s">
        <v>646</v>
      </c>
      <c r="B46" s="1183">
        <v>213</v>
      </c>
      <c r="C46" s="1183">
        <v>144</v>
      </c>
      <c r="D46" s="1184">
        <v>-212</v>
      </c>
      <c r="E46" s="1185">
        <v>5</v>
      </c>
      <c r="F46" s="1183">
        <v>-161</v>
      </c>
      <c r="G46" s="1183">
        <v>-200</v>
      </c>
      <c r="H46" s="1184">
        <v>255</v>
      </c>
      <c r="I46" s="1185">
        <v>-190</v>
      </c>
      <c r="J46" s="1183">
        <v>169</v>
      </c>
      <c r="K46" s="1183">
        <v>-146</v>
      </c>
      <c r="L46" s="1184">
        <v>-258</v>
      </c>
      <c r="M46" s="1185">
        <v>145</v>
      </c>
      <c r="N46" s="1186">
        <v>-106</v>
      </c>
      <c r="O46" s="1185">
        <v>-101</v>
      </c>
      <c r="P46" s="1184">
        <v>-425</v>
      </c>
    </row>
    <row r="47" spans="1:16" ht="1.5" customHeight="1">
      <c r="A47" s="502"/>
      <c r="B47" s="1187"/>
      <c r="C47" s="1187"/>
      <c r="D47" s="1188"/>
      <c r="E47" s="1189"/>
      <c r="F47" s="1187"/>
      <c r="G47" s="1187"/>
      <c r="H47" s="1188"/>
      <c r="I47" s="1189"/>
      <c r="J47" s="1187"/>
      <c r="K47" s="1187"/>
      <c r="L47" s="1188"/>
      <c r="M47" s="1189"/>
      <c r="N47" s="1190"/>
      <c r="O47" s="1189"/>
      <c r="P47" s="1188"/>
    </row>
    <row r="48" spans="1:16" ht="9.75" customHeight="1" thickBot="1">
      <c r="A48" s="1191" t="s">
        <v>647</v>
      </c>
      <c r="B48" s="1192">
        <v>1520</v>
      </c>
      <c r="C48" s="1192">
        <v>1378</v>
      </c>
      <c r="D48" s="1193">
        <v>1042</v>
      </c>
      <c r="E48" s="1194">
        <v>1064</v>
      </c>
      <c r="F48" s="1192">
        <v>904</v>
      </c>
      <c r="G48" s="1192">
        <v>696</v>
      </c>
      <c r="H48" s="1193">
        <v>1252</v>
      </c>
      <c r="I48" s="1194">
        <v>765</v>
      </c>
      <c r="J48" s="1192">
        <v>1202</v>
      </c>
      <c r="K48" s="1192">
        <v>760</v>
      </c>
      <c r="L48" s="1193">
        <v>664</v>
      </c>
      <c r="M48" s="1194">
        <v>3940</v>
      </c>
      <c r="N48" s="1195">
        <v>2852</v>
      </c>
      <c r="O48" s="1194">
        <v>3916</v>
      </c>
      <c r="P48" s="1193">
        <v>3391</v>
      </c>
    </row>
    <row r="49" spans="1:16" ht="3.75" customHeight="1" thickBot="1">
      <c r="A49" s="611"/>
      <c r="B49" s="1196"/>
      <c r="C49" s="1196"/>
      <c r="D49" s="1196"/>
      <c r="E49" s="1196"/>
      <c r="F49" s="1196"/>
      <c r="G49" s="1196"/>
      <c r="H49" s="1196"/>
      <c r="I49" s="1196"/>
      <c r="J49" s="1196"/>
      <c r="K49" s="1196"/>
      <c r="L49" s="1196"/>
      <c r="M49" s="1196"/>
      <c r="N49" s="1196"/>
      <c r="O49" s="1196"/>
      <c r="P49" s="1196"/>
    </row>
    <row r="50" spans="1:16" ht="9.75" customHeight="1">
      <c r="A50" s="1007" t="s">
        <v>648</v>
      </c>
      <c r="B50" s="1197"/>
      <c r="C50" s="1198"/>
      <c r="D50" s="1199"/>
      <c r="E50" s="1200"/>
      <c r="F50" s="1201"/>
      <c r="G50" s="1201"/>
      <c r="H50" s="1202"/>
      <c r="I50" s="1200"/>
      <c r="J50" s="1201"/>
      <c r="K50" s="1201"/>
      <c r="L50" s="1202"/>
      <c r="M50" s="1203"/>
      <c r="N50" s="1204"/>
      <c r="O50" s="1203"/>
      <c r="P50" s="1204"/>
    </row>
    <row r="51" spans="1:16" ht="9.75" customHeight="1">
      <c r="A51" s="522" t="s">
        <v>649</v>
      </c>
      <c r="B51" s="1205">
        <v>1520</v>
      </c>
      <c r="C51" s="1206">
        <v>1378</v>
      </c>
      <c r="D51" s="1118">
        <v>1042</v>
      </c>
      <c r="E51" s="1093">
        <v>1064</v>
      </c>
      <c r="F51" s="1206">
        <v>904</v>
      </c>
      <c r="G51" s="1206">
        <v>696</v>
      </c>
      <c r="H51" s="1118">
        <v>1252</v>
      </c>
      <c r="I51" s="1093">
        <v>765</v>
      </c>
      <c r="J51" s="1206">
        <v>1202</v>
      </c>
      <c r="K51" s="1206">
        <v>761</v>
      </c>
      <c r="L51" s="1118">
        <v>664</v>
      </c>
      <c r="M51" s="1093">
        <v>3940</v>
      </c>
      <c r="N51" s="1118">
        <v>2852</v>
      </c>
      <c r="O51" s="1093">
        <v>3916</v>
      </c>
      <c r="P51" s="1118">
        <v>3392</v>
      </c>
    </row>
    <row r="52" spans="1:16" ht="9.75" customHeight="1" thickBot="1">
      <c r="A52" s="529" t="s">
        <v>650</v>
      </c>
      <c r="B52" s="1207">
        <v>0</v>
      </c>
      <c r="C52" s="1208">
        <v>0</v>
      </c>
      <c r="D52" s="1209">
        <v>0</v>
      </c>
      <c r="E52" s="1210">
        <v>0</v>
      </c>
      <c r="F52" s="1208">
        <v>0</v>
      </c>
      <c r="G52" s="1208">
        <v>0</v>
      </c>
      <c r="H52" s="1209">
        <v>0</v>
      </c>
      <c r="I52" s="1210">
        <v>0</v>
      </c>
      <c r="J52" s="1208">
        <v>0</v>
      </c>
      <c r="K52" s="1208">
        <v>-1</v>
      </c>
      <c r="L52" s="1209">
        <v>0</v>
      </c>
      <c r="M52" s="1210">
        <v>0</v>
      </c>
      <c r="N52" s="1209">
        <v>0</v>
      </c>
      <c r="O52" s="1210">
        <v>0</v>
      </c>
      <c r="P52" s="1209">
        <v>-1</v>
      </c>
    </row>
  </sheetData>
  <mergeCells count="6">
    <mergeCell ref="A1:P1"/>
    <mergeCell ref="B3:D3"/>
    <mergeCell ref="E3:H3"/>
    <mergeCell ref="I3:L3"/>
    <mergeCell ref="M3:N3"/>
    <mergeCell ref="O3:P3"/>
  </mergeCells>
  <pageMargins left="0.7" right="0.7" top="0.75" bottom="0.75" header="0.3" footer="0.3"/>
  <pageSetup orientation="portrait" horizontalDpi="72" verticalDpi="72"/>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0B499C3-2A31-4821-9416-A71FAFBDB9A8}">
  <sheetPr codeName="Feuil24"/>
  <dimension ref="A1:M50"/>
  <sheetViews>
    <sheetView zoomScale="145" zoomScaleNormal="145" workbookViewId="0">
      <selection sqref="A1:M1"/>
    </sheetView>
  </sheetViews>
  <sheetFormatPr baseColWidth="10" defaultColWidth="9.08984375" defaultRowHeight="12.5"/>
  <cols>
    <col min="1" max="1" width="27.26953125" customWidth="1"/>
    <col min="2" max="2" width="8" customWidth="1"/>
    <col min="3" max="3" width="7.08984375" customWidth="1"/>
    <col min="4" max="4" width="11.36328125" customWidth="1"/>
    <col min="5" max="5" width="10" customWidth="1"/>
    <col min="6" max="6" width="7.6328125" customWidth="1"/>
    <col min="7" max="7" width="7.36328125" customWidth="1"/>
    <col min="8" max="8" width="11.36328125" customWidth="1"/>
    <col min="9" max="9" width="10" customWidth="1"/>
    <col min="10" max="10" width="8" customWidth="1"/>
    <col min="11" max="11" width="7.6328125" customWidth="1"/>
    <col min="12" max="12" width="11.36328125" customWidth="1"/>
    <col min="13" max="13" width="10" customWidth="1"/>
  </cols>
  <sheetData>
    <row r="1" spans="1:13" ht="18" customHeight="1">
      <c r="A1" s="1981" t="s">
        <v>651</v>
      </c>
      <c r="B1" s="1981" t="s">
        <v>0</v>
      </c>
      <c r="C1" s="1981" t="s">
        <v>0</v>
      </c>
      <c r="D1" s="1981" t="s">
        <v>0</v>
      </c>
      <c r="E1" s="1981" t="s">
        <v>0</v>
      </c>
      <c r="F1" s="1981" t="s">
        <v>0</v>
      </c>
      <c r="G1" s="1981" t="s">
        <v>0</v>
      </c>
      <c r="H1" s="1981" t="s">
        <v>0</v>
      </c>
      <c r="I1" s="1981" t="s">
        <v>0</v>
      </c>
      <c r="J1" s="1981" t="s">
        <v>0</v>
      </c>
      <c r="K1" s="1981" t="s">
        <v>0</v>
      </c>
      <c r="L1" s="1981" t="s">
        <v>0</v>
      </c>
      <c r="M1" s="1981" t="s">
        <v>0</v>
      </c>
    </row>
    <row r="2" spans="1:13" ht="15" customHeight="1" thickBot="1">
      <c r="A2" s="1894" t="s">
        <v>953</v>
      </c>
      <c r="B2" s="1894" t="s">
        <v>0</v>
      </c>
      <c r="C2" s="1894" t="s">
        <v>0</v>
      </c>
      <c r="D2" s="1894" t="s">
        <v>0</v>
      </c>
      <c r="E2" s="1211"/>
      <c r="F2" s="1211"/>
      <c r="G2" s="1211"/>
      <c r="H2" s="1211"/>
      <c r="I2" s="1211"/>
      <c r="J2" s="1211"/>
      <c r="K2" s="1211"/>
      <c r="L2" s="1211"/>
      <c r="M2" s="1211"/>
    </row>
    <row r="3" spans="1:13" ht="10.5" customHeight="1">
      <c r="A3" s="1212"/>
      <c r="B3" s="1947">
        <v>2026</v>
      </c>
      <c r="C3" s="1946" t="s">
        <v>0</v>
      </c>
      <c r="D3" s="1946" t="s">
        <v>0</v>
      </c>
      <c r="E3" s="1946" t="s">
        <v>0</v>
      </c>
      <c r="F3" s="1946" t="s">
        <v>0</v>
      </c>
      <c r="G3" s="1946" t="s">
        <v>0</v>
      </c>
      <c r="H3" s="1946" t="s">
        <v>0</v>
      </c>
      <c r="I3" s="1946" t="s">
        <v>0</v>
      </c>
      <c r="J3" s="1946" t="s">
        <v>0</v>
      </c>
      <c r="K3" s="1946" t="s">
        <v>0</v>
      </c>
      <c r="L3" s="1946" t="s">
        <v>0</v>
      </c>
      <c r="M3" s="1948" t="s">
        <v>0</v>
      </c>
    </row>
    <row r="4" spans="1:13" ht="9.75" customHeight="1" thickBot="1">
      <c r="A4" s="1212"/>
      <c r="B4" s="2082" t="s">
        <v>954</v>
      </c>
      <c r="C4" s="2083" t="s">
        <v>0</v>
      </c>
      <c r="D4" s="2083" t="s">
        <v>0</v>
      </c>
      <c r="E4" s="2084" t="s">
        <v>0</v>
      </c>
      <c r="F4" s="2082" t="s">
        <v>955</v>
      </c>
      <c r="G4" s="2083" t="s">
        <v>0</v>
      </c>
      <c r="H4" s="2083" t="s">
        <v>0</v>
      </c>
      <c r="I4" s="2084" t="s">
        <v>0</v>
      </c>
      <c r="J4" s="2082" t="s">
        <v>956</v>
      </c>
      <c r="K4" s="2083" t="s">
        <v>0</v>
      </c>
      <c r="L4" s="2083" t="s">
        <v>0</v>
      </c>
      <c r="M4" s="2084" t="s">
        <v>0</v>
      </c>
    </row>
    <row r="5" spans="1:13" ht="26.25" customHeight="1">
      <c r="A5" s="2092"/>
      <c r="B5" s="2090" t="s">
        <v>659</v>
      </c>
      <c r="C5" s="2085" t="s">
        <v>660</v>
      </c>
      <c r="D5" s="2085" t="s">
        <v>652</v>
      </c>
      <c r="E5" s="2087" t="s">
        <v>661</v>
      </c>
      <c r="F5" s="2090" t="s">
        <v>659</v>
      </c>
      <c r="G5" s="2085" t="s">
        <v>660</v>
      </c>
      <c r="H5" s="2085" t="s">
        <v>652</v>
      </c>
      <c r="I5" s="2087" t="s">
        <v>661</v>
      </c>
      <c r="J5" s="2090" t="s">
        <v>659</v>
      </c>
      <c r="K5" s="2085" t="s">
        <v>660</v>
      </c>
      <c r="L5" s="2085" t="s">
        <v>652</v>
      </c>
      <c r="M5" s="2087" t="s">
        <v>661</v>
      </c>
    </row>
    <row r="6" spans="1:13" ht="11.15" customHeight="1" thickBot="1">
      <c r="A6" s="2093" t="s">
        <v>0</v>
      </c>
      <c r="B6" s="2091" t="s">
        <v>0</v>
      </c>
      <c r="C6" s="2086" t="s">
        <v>0</v>
      </c>
      <c r="D6" s="2086" t="s">
        <v>0</v>
      </c>
      <c r="E6" s="2088" t="s">
        <v>0</v>
      </c>
      <c r="F6" s="2091" t="s">
        <v>0</v>
      </c>
      <c r="G6" s="2086" t="s">
        <v>0</v>
      </c>
      <c r="H6" s="2086" t="s">
        <v>0</v>
      </c>
      <c r="I6" s="2088" t="s">
        <v>0</v>
      </c>
      <c r="J6" s="2091" t="s">
        <v>0</v>
      </c>
      <c r="K6" s="2086" t="s">
        <v>0</v>
      </c>
      <c r="L6" s="2086" t="s">
        <v>0</v>
      </c>
      <c r="M6" s="2088" t="s">
        <v>0</v>
      </c>
    </row>
    <row r="7" spans="1:13" ht="10" customHeight="1">
      <c r="A7" s="1213" t="s">
        <v>662</v>
      </c>
      <c r="B7" s="1214">
        <v>135760</v>
      </c>
      <c r="C7" s="1215">
        <v>1105</v>
      </c>
      <c r="D7" s="1215">
        <v>216</v>
      </c>
      <c r="E7" s="1216">
        <v>26</v>
      </c>
      <c r="F7" s="1214">
        <v>129080</v>
      </c>
      <c r="G7" s="1215">
        <v>999</v>
      </c>
      <c r="H7" s="1215">
        <v>191</v>
      </c>
      <c r="I7" s="1216">
        <v>11</v>
      </c>
      <c r="J7" s="1214">
        <v>125372</v>
      </c>
      <c r="K7" s="1215">
        <v>959</v>
      </c>
      <c r="L7" s="1215">
        <v>186</v>
      </c>
      <c r="M7" s="1216">
        <v>21</v>
      </c>
    </row>
    <row r="8" spans="1:13" ht="9.75" customHeight="1">
      <c r="A8" s="1217" t="s">
        <v>663</v>
      </c>
      <c r="B8" s="1218">
        <v>4748</v>
      </c>
      <c r="C8" s="1219">
        <v>19</v>
      </c>
      <c r="D8" s="1219">
        <v>15</v>
      </c>
      <c r="E8" s="1220">
        <v>37</v>
      </c>
      <c r="F8" s="1218">
        <v>4582</v>
      </c>
      <c r="G8" s="1219">
        <v>21</v>
      </c>
      <c r="H8" s="1219">
        <v>16</v>
      </c>
      <c r="I8" s="1220">
        <v>39</v>
      </c>
      <c r="J8" s="1218">
        <v>4470</v>
      </c>
      <c r="K8" s="1219">
        <v>22</v>
      </c>
      <c r="L8" s="1219">
        <v>15</v>
      </c>
      <c r="M8" s="1220">
        <v>35</v>
      </c>
    </row>
    <row r="9" spans="1:13" ht="9.75" customHeight="1">
      <c r="A9" s="1221" t="s">
        <v>664</v>
      </c>
      <c r="B9" s="1222">
        <v>20133</v>
      </c>
      <c r="C9" s="1223">
        <v>554</v>
      </c>
      <c r="D9" s="1223">
        <v>251</v>
      </c>
      <c r="E9" s="1224">
        <v>55</v>
      </c>
      <c r="F9" s="1222">
        <v>19362</v>
      </c>
      <c r="G9" s="1223">
        <v>530</v>
      </c>
      <c r="H9" s="1223">
        <v>238</v>
      </c>
      <c r="I9" s="1224">
        <v>54</v>
      </c>
      <c r="J9" s="1222">
        <v>18983</v>
      </c>
      <c r="K9" s="1223">
        <v>503</v>
      </c>
      <c r="L9" s="1223">
        <v>226</v>
      </c>
      <c r="M9" s="1224">
        <v>58</v>
      </c>
    </row>
    <row r="10" spans="1:13" ht="9.75" customHeight="1">
      <c r="A10" s="1225" t="s">
        <v>665</v>
      </c>
      <c r="B10" s="1226">
        <v>160641</v>
      </c>
      <c r="C10" s="1227">
        <v>1678</v>
      </c>
      <c r="D10" s="1227">
        <v>482</v>
      </c>
      <c r="E10" s="1228">
        <v>118</v>
      </c>
      <c r="F10" s="1226">
        <v>153024</v>
      </c>
      <c r="G10" s="1227">
        <v>1550</v>
      </c>
      <c r="H10" s="1227">
        <v>445</v>
      </c>
      <c r="I10" s="1228">
        <v>104</v>
      </c>
      <c r="J10" s="1226">
        <v>148825</v>
      </c>
      <c r="K10" s="1227">
        <v>1484</v>
      </c>
      <c r="L10" s="1227">
        <v>427</v>
      </c>
      <c r="M10" s="1228">
        <v>114</v>
      </c>
    </row>
    <row r="11" spans="1:13" ht="2.15" customHeight="1">
      <c r="A11" s="1229"/>
      <c r="B11" s="1230"/>
      <c r="C11" s="1231"/>
      <c r="D11" s="1231"/>
      <c r="E11" s="1232"/>
      <c r="F11" s="1230"/>
      <c r="G11" s="1231"/>
      <c r="H11" s="1231"/>
      <c r="I11" s="1232"/>
      <c r="J11" s="1230"/>
      <c r="K11" s="1231"/>
      <c r="L11" s="1231"/>
      <c r="M11" s="1232"/>
    </row>
    <row r="12" spans="1:13" ht="9.75" customHeight="1">
      <c r="A12" s="1233" t="s">
        <v>666</v>
      </c>
      <c r="B12" s="1218">
        <v>12465</v>
      </c>
      <c r="C12" s="1219">
        <v>184</v>
      </c>
      <c r="D12" s="1219">
        <v>17</v>
      </c>
      <c r="E12" s="1220">
        <v>1</v>
      </c>
      <c r="F12" s="1218">
        <v>12083</v>
      </c>
      <c r="G12" s="1219">
        <v>168</v>
      </c>
      <c r="H12" s="1219">
        <v>17</v>
      </c>
      <c r="I12" s="1220">
        <v>3</v>
      </c>
      <c r="J12" s="1218">
        <v>11766</v>
      </c>
      <c r="K12" s="1219">
        <v>146</v>
      </c>
      <c r="L12" s="1219">
        <v>13</v>
      </c>
      <c r="M12" s="1220">
        <v>-1</v>
      </c>
    </row>
    <row r="13" spans="1:13" ht="9.75" customHeight="1">
      <c r="A13" s="1233" t="s">
        <v>667</v>
      </c>
      <c r="B13" s="1218">
        <v>2135</v>
      </c>
      <c r="C13" s="1219">
        <v>77</v>
      </c>
      <c r="D13" s="1219">
        <v>48</v>
      </c>
      <c r="E13" s="1220">
        <v>38</v>
      </c>
      <c r="F13" s="1218">
        <v>2216</v>
      </c>
      <c r="G13" s="1219">
        <v>17</v>
      </c>
      <c r="H13" s="1219">
        <v>8</v>
      </c>
      <c r="I13" s="1220">
        <v>5</v>
      </c>
      <c r="J13" s="1218">
        <v>2553</v>
      </c>
      <c r="K13" s="1219">
        <v>12</v>
      </c>
      <c r="L13" s="1219">
        <v>3</v>
      </c>
      <c r="M13" s="1220">
        <v>0</v>
      </c>
    </row>
    <row r="14" spans="1:13" ht="9.75" customHeight="1">
      <c r="A14" s="1233" t="s">
        <v>668</v>
      </c>
      <c r="B14" s="1218">
        <v>2559</v>
      </c>
      <c r="C14" s="1219">
        <v>25</v>
      </c>
      <c r="D14" s="1219">
        <v>20</v>
      </c>
      <c r="E14" s="1220">
        <v>0</v>
      </c>
      <c r="F14" s="1218">
        <v>2892</v>
      </c>
      <c r="G14" s="1219">
        <v>25</v>
      </c>
      <c r="H14" s="1219">
        <v>20</v>
      </c>
      <c r="I14" s="1220">
        <v>-3</v>
      </c>
      <c r="J14" s="1218">
        <v>2434</v>
      </c>
      <c r="K14" s="1219">
        <v>63</v>
      </c>
      <c r="L14" s="1219">
        <v>43</v>
      </c>
      <c r="M14" s="1220">
        <v>23</v>
      </c>
    </row>
    <row r="15" spans="1:13" ht="9.75" customHeight="1">
      <c r="A15" s="1233" t="s">
        <v>669</v>
      </c>
      <c r="B15" s="1218">
        <v>13835</v>
      </c>
      <c r="C15" s="1219">
        <v>0</v>
      </c>
      <c r="D15" s="1219">
        <v>0</v>
      </c>
      <c r="E15" s="1220">
        <v>0</v>
      </c>
      <c r="F15" s="1218">
        <v>13588</v>
      </c>
      <c r="G15" s="1219">
        <v>0</v>
      </c>
      <c r="H15" s="1219">
        <v>0</v>
      </c>
      <c r="I15" s="1220">
        <v>-4</v>
      </c>
      <c r="J15" s="1218">
        <v>12443</v>
      </c>
      <c r="K15" s="1219">
        <v>93</v>
      </c>
      <c r="L15" s="1219">
        <v>4</v>
      </c>
      <c r="M15" s="1220">
        <v>0</v>
      </c>
    </row>
    <row r="16" spans="1:13" ht="9.75" customHeight="1">
      <c r="A16" s="1234" t="s">
        <v>670</v>
      </c>
      <c r="B16" s="1235">
        <v>11877</v>
      </c>
      <c r="C16" s="1236">
        <v>0</v>
      </c>
      <c r="D16" s="1236">
        <v>0</v>
      </c>
      <c r="E16" s="1237">
        <v>0</v>
      </c>
      <c r="F16" s="1235">
        <v>11645</v>
      </c>
      <c r="G16" s="1236">
        <v>0</v>
      </c>
      <c r="H16" s="1236">
        <v>0</v>
      </c>
      <c r="I16" s="1237">
        <v>-4</v>
      </c>
      <c r="J16" s="1235">
        <v>10577</v>
      </c>
      <c r="K16" s="1236">
        <v>93</v>
      </c>
      <c r="L16" s="1236">
        <v>4</v>
      </c>
      <c r="M16" s="1237">
        <v>0</v>
      </c>
    </row>
    <row r="17" spans="1:13" ht="9.75" customHeight="1">
      <c r="A17" s="1234" t="s">
        <v>671</v>
      </c>
      <c r="B17" s="1235">
        <v>1958</v>
      </c>
      <c r="C17" s="1236">
        <v>0</v>
      </c>
      <c r="D17" s="1236">
        <v>0</v>
      </c>
      <c r="E17" s="1237">
        <v>0</v>
      </c>
      <c r="F17" s="1235">
        <v>1943</v>
      </c>
      <c r="G17" s="1236">
        <v>0</v>
      </c>
      <c r="H17" s="1236">
        <v>0</v>
      </c>
      <c r="I17" s="1237">
        <v>0</v>
      </c>
      <c r="J17" s="1235">
        <v>1866</v>
      </c>
      <c r="K17" s="1236">
        <v>0</v>
      </c>
      <c r="L17" s="1236">
        <v>0</v>
      </c>
      <c r="M17" s="1237">
        <v>0</v>
      </c>
    </row>
    <row r="18" spans="1:13" ht="9.75" customHeight="1">
      <c r="A18" s="1233" t="s">
        <v>653</v>
      </c>
      <c r="B18" s="1218">
        <v>1993</v>
      </c>
      <c r="C18" s="1219">
        <v>41</v>
      </c>
      <c r="D18" s="1219">
        <v>33</v>
      </c>
      <c r="E18" s="1220">
        <v>1</v>
      </c>
      <c r="F18" s="1218">
        <v>1982</v>
      </c>
      <c r="G18" s="1219">
        <v>41</v>
      </c>
      <c r="H18" s="1219">
        <v>32</v>
      </c>
      <c r="I18" s="1220">
        <v>0</v>
      </c>
      <c r="J18" s="1218">
        <v>2087</v>
      </c>
      <c r="K18" s="1219">
        <v>42</v>
      </c>
      <c r="L18" s="1219">
        <v>33</v>
      </c>
      <c r="M18" s="1220">
        <v>1</v>
      </c>
    </row>
    <row r="19" spans="1:13" ht="9.75" customHeight="1">
      <c r="A19" s="1233" t="s">
        <v>673</v>
      </c>
      <c r="B19" s="1218">
        <v>10799</v>
      </c>
      <c r="C19" s="1219">
        <v>123</v>
      </c>
      <c r="D19" s="1219">
        <v>63</v>
      </c>
      <c r="E19" s="1220">
        <v>-4</v>
      </c>
      <c r="F19" s="1218">
        <v>10359</v>
      </c>
      <c r="G19" s="1219">
        <v>158</v>
      </c>
      <c r="H19" s="1219">
        <v>60</v>
      </c>
      <c r="I19" s="1220">
        <v>0</v>
      </c>
      <c r="J19" s="1218">
        <v>9605</v>
      </c>
      <c r="K19" s="1219">
        <v>231</v>
      </c>
      <c r="L19" s="1219">
        <v>118</v>
      </c>
      <c r="M19" s="1220">
        <v>34</v>
      </c>
    </row>
    <row r="20" spans="1:13" ht="9.75" customHeight="1">
      <c r="A20" s="1233" t="s">
        <v>674</v>
      </c>
      <c r="B20" s="1218">
        <v>5012</v>
      </c>
      <c r="C20" s="1219">
        <v>46</v>
      </c>
      <c r="D20" s="1219">
        <v>31</v>
      </c>
      <c r="E20" s="1220">
        <v>7</v>
      </c>
      <c r="F20" s="1218">
        <v>4913</v>
      </c>
      <c r="G20" s="1219">
        <v>48</v>
      </c>
      <c r="H20" s="1219">
        <v>28</v>
      </c>
      <c r="I20" s="1220">
        <v>2</v>
      </c>
      <c r="J20" s="1218">
        <v>4926</v>
      </c>
      <c r="K20" s="1219">
        <v>61</v>
      </c>
      <c r="L20" s="1219">
        <v>27</v>
      </c>
      <c r="M20" s="1220">
        <v>0</v>
      </c>
    </row>
    <row r="21" spans="1:13" ht="9.75" customHeight="1">
      <c r="A21" s="1233" t="s">
        <v>675</v>
      </c>
      <c r="B21" s="1218">
        <v>6079</v>
      </c>
      <c r="C21" s="1219">
        <v>114</v>
      </c>
      <c r="D21" s="1219">
        <v>64</v>
      </c>
      <c r="E21" s="1220">
        <v>7</v>
      </c>
      <c r="F21" s="1218">
        <v>5955</v>
      </c>
      <c r="G21" s="1219">
        <v>102</v>
      </c>
      <c r="H21" s="1219">
        <v>56</v>
      </c>
      <c r="I21" s="1220">
        <v>0</v>
      </c>
      <c r="J21" s="1218">
        <v>5736</v>
      </c>
      <c r="K21" s="1219">
        <v>135</v>
      </c>
      <c r="L21" s="1219">
        <v>58</v>
      </c>
      <c r="M21" s="1220">
        <v>-3</v>
      </c>
    </row>
    <row r="22" spans="1:13" ht="9.75" customHeight="1">
      <c r="A22" s="1233" t="s">
        <v>676</v>
      </c>
      <c r="B22" s="1218">
        <v>6547</v>
      </c>
      <c r="C22" s="1219">
        <v>125</v>
      </c>
      <c r="D22" s="1219">
        <v>34</v>
      </c>
      <c r="E22" s="1220">
        <v>11</v>
      </c>
      <c r="F22" s="1218">
        <v>6223</v>
      </c>
      <c r="G22" s="1219">
        <v>130</v>
      </c>
      <c r="H22" s="1219">
        <v>31</v>
      </c>
      <c r="I22" s="1220">
        <v>8</v>
      </c>
      <c r="J22" s="1218">
        <v>6168</v>
      </c>
      <c r="K22" s="1219">
        <v>124</v>
      </c>
      <c r="L22" s="1219">
        <v>26</v>
      </c>
      <c r="M22" s="1220">
        <v>11</v>
      </c>
    </row>
    <row r="23" spans="1:13" ht="9.75" customHeight="1">
      <c r="A23" s="1233" t="s">
        <v>677</v>
      </c>
      <c r="B23" s="1218">
        <v>4886</v>
      </c>
      <c r="C23" s="1219">
        <v>34</v>
      </c>
      <c r="D23" s="1219">
        <v>16</v>
      </c>
      <c r="E23" s="1220">
        <v>3</v>
      </c>
      <c r="F23" s="1218">
        <v>4345</v>
      </c>
      <c r="G23" s="1219">
        <v>22</v>
      </c>
      <c r="H23" s="1219">
        <v>13</v>
      </c>
      <c r="I23" s="1220">
        <v>2</v>
      </c>
      <c r="J23" s="1218">
        <v>3798</v>
      </c>
      <c r="K23" s="1219">
        <v>28</v>
      </c>
      <c r="L23" s="1219">
        <v>12</v>
      </c>
      <c r="M23" s="1220">
        <v>-3</v>
      </c>
    </row>
    <row r="24" spans="1:13" ht="9.75" customHeight="1">
      <c r="A24" s="1233" t="s">
        <v>654</v>
      </c>
      <c r="B24" s="1218">
        <v>17802</v>
      </c>
      <c r="C24" s="1219">
        <v>31</v>
      </c>
      <c r="D24" s="1219">
        <v>6</v>
      </c>
      <c r="E24" s="1220">
        <v>0</v>
      </c>
      <c r="F24" s="1218">
        <v>16554</v>
      </c>
      <c r="G24" s="1219">
        <v>57</v>
      </c>
      <c r="H24" s="1219">
        <v>28</v>
      </c>
      <c r="I24" s="1220">
        <v>2</v>
      </c>
      <c r="J24" s="1218">
        <v>16092</v>
      </c>
      <c r="K24" s="1219">
        <v>59</v>
      </c>
      <c r="L24" s="1219">
        <v>22</v>
      </c>
      <c r="M24" s="1220">
        <v>17</v>
      </c>
    </row>
    <row r="25" spans="1:13" ht="9.75" customHeight="1">
      <c r="A25" s="1217" t="s">
        <v>655</v>
      </c>
      <c r="B25" s="1218"/>
      <c r="C25" s="1219"/>
      <c r="D25" s="1219"/>
      <c r="E25" s="1220"/>
      <c r="F25" s="1218"/>
      <c r="G25" s="1219"/>
      <c r="H25" s="1219"/>
      <c r="I25" s="1220"/>
      <c r="J25" s="1218"/>
      <c r="K25" s="1219"/>
      <c r="L25" s="1219"/>
      <c r="M25" s="1220"/>
    </row>
    <row r="26" spans="1:13" ht="9.75" customHeight="1">
      <c r="A26" s="1217" t="s">
        <v>680</v>
      </c>
      <c r="B26" s="1218">
        <v>43906</v>
      </c>
      <c r="C26" s="1219">
        <v>841</v>
      </c>
      <c r="D26" s="1219">
        <v>137</v>
      </c>
      <c r="E26" s="1220">
        <v>0</v>
      </c>
      <c r="F26" s="1218">
        <v>43923</v>
      </c>
      <c r="G26" s="1219">
        <v>897</v>
      </c>
      <c r="H26" s="1219">
        <v>154</v>
      </c>
      <c r="I26" s="1220">
        <v>51</v>
      </c>
      <c r="J26" s="1218">
        <v>43815</v>
      </c>
      <c r="K26" s="1219">
        <v>608</v>
      </c>
      <c r="L26" s="1219">
        <v>108</v>
      </c>
      <c r="M26" s="1220">
        <v>18</v>
      </c>
    </row>
    <row r="27" spans="1:13" ht="9.75" customHeight="1">
      <c r="A27" s="1233" t="s">
        <v>681</v>
      </c>
      <c r="B27" s="1218">
        <v>4352</v>
      </c>
      <c r="C27" s="1219">
        <v>98</v>
      </c>
      <c r="D27" s="1219">
        <v>47</v>
      </c>
      <c r="E27" s="1220">
        <v>26</v>
      </c>
      <c r="F27" s="1218">
        <v>3863</v>
      </c>
      <c r="G27" s="1219">
        <v>47</v>
      </c>
      <c r="H27" s="1219">
        <v>22</v>
      </c>
      <c r="I27" s="1220">
        <v>7</v>
      </c>
      <c r="J27" s="1218">
        <v>4074</v>
      </c>
      <c r="K27" s="1219">
        <v>33</v>
      </c>
      <c r="L27" s="1219">
        <v>15</v>
      </c>
      <c r="M27" s="1220">
        <v>-1</v>
      </c>
    </row>
    <row r="28" spans="1:13" ht="9.75" customHeight="1">
      <c r="A28" s="1233" t="s">
        <v>682</v>
      </c>
      <c r="B28" s="1218">
        <v>4657</v>
      </c>
      <c r="C28" s="1219">
        <v>28</v>
      </c>
      <c r="D28" s="1219">
        <v>7</v>
      </c>
      <c r="E28" s="1220">
        <v>-2</v>
      </c>
      <c r="F28" s="1218">
        <v>4584</v>
      </c>
      <c r="G28" s="1219">
        <v>38</v>
      </c>
      <c r="H28" s="1219">
        <v>10</v>
      </c>
      <c r="I28" s="1220">
        <v>4</v>
      </c>
      <c r="J28" s="1218">
        <v>4819</v>
      </c>
      <c r="K28" s="1219">
        <v>31</v>
      </c>
      <c r="L28" s="1219">
        <v>7</v>
      </c>
      <c r="M28" s="1220">
        <v>-1</v>
      </c>
    </row>
    <row r="29" spans="1:13" ht="9.75" customHeight="1">
      <c r="A29" s="1233" t="s">
        <v>683</v>
      </c>
      <c r="B29" s="1218">
        <v>14271</v>
      </c>
      <c r="C29" s="1219">
        <v>133</v>
      </c>
      <c r="D29" s="1219">
        <v>57</v>
      </c>
      <c r="E29" s="1220">
        <v>8</v>
      </c>
      <c r="F29" s="1218">
        <v>13862</v>
      </c>
      <c r="G29" s="1219">
        <v>149</v>
      </c>
      <c r="H29" s="1219">
        <v>50</v>
      </c>
      <c r="I29" s="1220">
        <v>6</v>
      </c>
      <c r="J29" s="1218">
        <v>13055</v>
      </c>
      <c r="K29" s="1219">
        <v>125</v>
      </c>
      <c r="L29" s="1219">
        <v>42</v>
      </c>
      <c r="M29" s="1220">
        <v>9</v>
      </c>
    </row>
    <row r="30" spans="1:13" ht="9.75" customHeight="1">
      <c r="A30" s="1233" t="s">
        <v>684</v>
      </c>
      <c r="B30" s="1218">
        <v>2332</v>
      </c>
      <c r="C30" s="1219">
        <v>0</v>
      </c>
      <c r="D30" s="1219">
        <v>0</v>
      </c>
      <c r="E30" s="1220">
        <v>0</v>
      </c>
      <c r="F30" s="1218">
        <v>1937</v>
      </c>
      <c r="G30" s="1219">
        <v>0</v>
      </c>
      <c r="H30" s="1219">
        <v>0</v>
      </c>
      <c r="I30" s="1220">
        <v>0</v>
      </c>
      <c r="J30" s="1218">
        <v>1963</v>
      </c>
      <c r="K30" s="1219">
        <v>0</v>
      </c>
      <c r="L30" s="1219">
        <v>0</v>
      </c>
      <c r="M30" s="1220">
        <v>0</v>
      </c>
    </row>
    <row r="31" spans="1:13" ht="9.75" customHeight="1">
      <c r="A31" s="1233" t="s">
        <v>685</v>
      </c>
      <c r="B31" s="1218">
        <v>9173</v>
      </c>
      <c r="C31" s="1219">
        <v>0</v>
      </c>
      <c r="D31" s="1219">
        <v>0</v>
      </c>
      <c r="E31" s="1220">
        <v>0</v>
      </c>
      <c r="F31" s="1218">
        <v>8732</v>
      </c>
      <c r="G31" s="1219">
        <v>0</v>
      </c>
      <c r="H31" s="1219">
        <v>0</v>
      </c>
      <c r="I31" s="1220">
        <v>0</v>
      </c>
      <c r="J31" s="1218">
        <v>8940</v>
      </c>
      <c r="K31" s="1219">
        <v>0</v>
      </c>
      <c r="L31" s="1219">
        <v>0</v>
      </c>
      <c r="M31" s="1220">
        <v>-1</v>
      </c>
    </row>
    <row r="32" spans="1:13" ht="9.75" customHeight="1">
      <c r="A32" s="1238" t="s">
        <v>686</v>
      </c>
      <c r="B32" s="1222">
        <v>3143</v>
      </c>
      <c r="C32" s="1223">
        <v>158</v>
      </c>
      <c r="D32" s="1223">
        <v>38</v>
      </c>
      <c r="E32" s="1224">
        <v>2</v>
      </c>
      <c r="F32" s="1222">
        <v>2899</v>
      </c>
      <c r="G32" s="1223">
        <v>139</v>
      </c>
      <c r="H32" s="1223">
        <v>34</v>
      </c>
      <c r="I32" s="1224">
        <v>4</v>
      </c>
      <c r="J32" s="1222">
        <v>2885</v>
      </c>
      <c r="K32" s="1223">
        <v>122</v>
      </c>
      <c r="L32" s="1223">
        <v>29</v>
      </c>
      <c r="M32" s="1224">
        <v>3</v>
      </c>
    </row>
    <row r="33" spans="1:13" ht="9.75" customHeight="1">
      <c r="A33" s="1239" t="s">
        <v>687</v>
      </c>
      <c r="B33" s="1226">
        <v>165946</v>
      </c>
      <c r="C33" s="1227">
        <v>2058</v>
      </c>
      <c r="D33" s="1227">
        <v>618</v>
      </c>
      <c r="E33" s="1228">
        <v>98</v>
      </c>
      <c r="F33" s="1226">
        <v>160910</v>
      </c>
      <c r="G33" s="1227">
        <v>2038</v>
      </c>
      <c r="H33" s="1227">
        <v>563</v>
      </c>
      <c r="I33" s="1228">
        <v>87</v>
      </c>
      <c r="J33" s="1226">
        <v>157159</v>
      </c>
      <c r="K33" s="1227">
        <v>1913</v>
      </c>
      <c r="L33" s="1227">
        <v>560</v>
      </c>
      <c r="M33" s="1228">
        <v>106</v>
      </c>
    </row>
    <row r="34" spans="1:13" ht="9.75" customHeight="1">
      <c r="A34" s="1240" t="s">
        <v>688</v>
      </c>
      <c r="B34" s="1241">
        <v>326587</v>
      </c>
      <c r="C34" s="1242">
        <v>3736</v>
      </c>
      <c r="D34" s="1242">
        <v>1100</v>
      </c>
      <c r="E34" s="1243">
        <v>216</v>
      </c>
      <c r="F34" s="1241">
        <v>313934</v>
      </c>
      <c r="G34" s="1242">
        <v>3588</v>
      </c>
      <c r="H34" s="1242">
        <v>1008</v>
      </c>
      <c r="I34" s="1243">
        <v>191</v>
      </c>
      <c r="J34" s="1241">
        <v>305984</v>
      </c>
      <c r="K34" s="1242">
        <v>3397</v>
      </c>
      <c r="L34" s="1242">
        <v>987</v>
      </c>
      <c r="M34" s="1243">
        <v>220</v>
      </c>
    </row>
    <row r="35" spans="1:13" ht="9.75" customHeight="1">
      <c r="A35" s="1244" t="s">
        <v>689</v>
      </c>
      <c r="B35" s="1222">
        <v>295</v>
      </c>
      <c r="C35" s="1223">
        <v>295</v>
      </c>
      <c r="D35" s="1223">
        <v>-76</v>
      </c>
      <c r="E35" s="1224">
        <v>-1</v>
      </c>
      <c r="F35" s="1222">
        <v>316</v>
      </c>
      <c r="G35" s="1223">
        <v>316</v>
      </c>
      <c r="H35" s="1223">
        <v>-73</v>
      </c>
      <c r="I35" s="1224">
        <v>3</v>
      </c>
      <c r="J35" s="1222">
        <v>345</v>
      </c>
      <c r="K35" s="1223">
        <v>345</v>
      </c>
      <c r="L35" s="1223">
        <v>-76</v>
      </c>
      <c r="M35" s="1224">
        <v>4</v>
      </c>
    </row>
    <row r="36" spans="1:13" ht="9.75" customHeight="1">
      <c r="A36" s="1245"/>
      <c r="B36" s="1226">
        <v>326882</v>
      </c>
      <c r="C36" s="1227">
        <v>4031</v>
      </c>
      <c r="D36" s="1227">
        <v>1024</v>
      </c>
      <c r="E36" s="1228">
        <v>215</v>
      </c>
      <c r="F36" s="1226">
        <v>314250</v>
      </c>
      <c r="G36" s="1227">
        <v>3904</v>
      </c>
      <c r="H36" s="1227">
        <v>935</v>
      </c>
      <c r="I36" s="1228">
        <v>194</v>
      </c>
      <c r="J36" s="1226">
        <v>306329</v>
      </c>
      <c r="K36" s="1227">
        <v>3742</v>
      </c>
      <c r="L36" s="1227">
        <v>911</v>
      </c>
      <c r="M36" s="1228">
        <v>224</v>
      </c>
    </row>
    <row r="37" spans="1:13" ht="9.75" customHeight="1">
      <c r="A37" s="1246" t="s">
        <v>656</v>
      </c>
      <c r="B37" s="1247"/>
      <c r="C37" s="1248"/>
      <c r="D37" s="1231">
        <v>697</v>
      </c>
      <c r="E37" s="1232">
        <v>8</v>
      </c>
      <c r="F37" s="1247"/>
      <c r="G37" s="1248"/>
      <c r="H37" s="1231">
        <v>688</v>
      </c>
      <c r="I37" s="1232">
        <v>21</v>
      </c>
      <c r="J37" s="1247"/>
      <c r="K37" s="1248"/>
      <c r="L37" s="1231">
        <v>668</v>
      </c>
      <c r="M37" s="1232">
        <v>24</v>
      </c>
    </row>
    <row r="38" spans="1:13" ht="17.25" customHeight="1">
      <c r="A38" s="1249" t="s">
        <v>657</v>
      </c>
      <c r="B38" s="1250"/>
      <c r="C38" s="1251"/>
      <c r="D38" s="1223">
        <v>1006</v>
      </c>
      <c r="E38" s="1224">
        <v>23</v>
      </c>
      <c r="F38" s="1250"/>
      <c r="G38" s="1251"/>
      <c r="H38" s="1223">
        <v>982</v>
      </c>
      <c r="I38" s="1224">
        <v>18</v>
      </c>
      <c r="J38" s="1250"/>
      <c r="K38" s="1251"/>
      <c r="L38" s="1223">
        <v>963</v>
      </c>
      <c r="M38" s="1224">
        <v>-4</v>
      </c>
    </row>
    <row r="39" spans="1:13" ht="9.75" customHeight="1" thickBot="1">
      <c r="A39" s="1252" t="s">
        <v>692</v>
      </c>
      <c r="B39" s="1253">
        <v>326882</v>
      </c>
      <c r="C39" s="1254">
        <v>4031</v>
      </c>
      <c r="D39" s="1254">
        <v>2727</v>
      </c>
      <c r="E39" s="1255">
        <v>246</v>
      </c>
      <c r="F39" s="1253">
        <v>314250</v>
      </c>
      <c r="G39" s="1254">
        <v>3904</v>
      </c>
      <c r="H39" s="1254">
        <v>2605</v>
      </c>
      <c r="I39" s="1255">
        <v>233</v>
      </c>
      <c r="J39" s="1253">
        <v>306329</v>
      </c>
      <c r="K39" s="1254">
        <v>3742</v>
      </c>
      <c r="L39" s="1254">
        <v>2542</v>
      </c>
      <c r="M39" s="1255">
        <v>244</v>
      </c>
    </row>
    <row r="40" spans="1:13" ht="2.25" customHeight="1">
      <c r="A40" s="1256"/>
      <c r="B40" s="1257"/>
      <c r="C40" s="1257"/>
      <c r="D40" s="1257"/>
      <c r="E40" s="1257"/>
      <c r="F40" s="1257"/>
      <c r="G40" s="1257"/>
      <c r="H40" s="1257"/>
      <c r="I40" s="1257"/>
      <c r="J40" s="1257"/>
      <c r="K40" s="1257"/>
      <c r="L40" s="1257"/>
      <c r="M40" s="1257"/>
    </row>
    <row r="41" spans="1:13" ht="7.5" customHeight="1">
      <c r="A41" s="2089" t="s">
        <v>693</v>
      </c>
      <c r="B41" s="2089" t="s">
        <v>0</v>
      </c>
      <c r="C41" s="2089" t="s">
        <v>0</v>
      </c>
      <c r="D41" s="2089" t="s">
        <v>0</v>
      </c>
      <c r="E41" s="2089" t="s">
        <v>0</v>
      </c>
      <c r="F41" s="2089" t="s">
        <v>0</v>
      </c>
      <c r="G41" s="2089" t="s">
        <v>0</v>
      </c>
      <c r="H41" s="2089" t="s">
        <v>0</v>
      </c>
      <c r="I41" s="2089" t="s">
        <v>0</v>
      </c>
      <c r="J41" s="2089" t="s">
        <v>0</v>
      </c>
      <c r="K41" s="2089" t="s">
        <v>0</v>
      </c>
      <c r="L41" s="2089" t="s">
        <v>0</v>
      </c>
      <c r="M41" s="2089" t="s">
        <v>0</v>
      </c>
    </row>
    <row r="42" spans="1:13" ht="7.5" customHeight="1">
      <c r="A42" s="2089" t="s">
        <v>694</v>
      </c>
      <c r="B42" s="2089" t="s">
        <v>0</v>
      </c>
      <c r="C42" s="2089" t="s">
        <v>0</v>
      </c>
      <c r="D42" s="2089" t="s">
        <v>0</v>
      </c>
      <c r="E42" s="2089" t="s">
        <v>0</v>
      </c>
      <c r="F42" s="2089" t="s">
        <v>0</v>
      </c>
      <c r="G42" s="2089" t="s">
        <v>0</v>
      </c>
      <c r="H42" s="2089" t="s">
        <v>0</v>
      </c>
      <c r="I42" s="2089" t="s">
        <v>0</v>
      </c>
      <c r="J42" s="2089" t="s">
        <v>0</v>
      </c>
      <c r="K42" s="2089" t="s">
        <v>0</v>
      </c>
      <c r="L42" s="2089" t="s">
        <v>0</v>
      </c>
      <c r="M42" s="2089" t="s">
        <v>0</v>
      </c>
    </row>
    <row r="43" spans="1:13" ht="7.5" customHeight="1">
      <c r="A43" s="2089" t="s">
        <v>695</v>
      </c>
      <c r="B43" s="2089" t="s">
        <v>0</v>
      </c>
      <c r="C43" s="2089" t="s">
        <v>0</v>
      </c>
      <c r="D43" s="2089" t="s">
        <v>0</v>
      </c>
      <c r="E43" s="2089" t="s">
        <v>0</v>
      </c>
      <c r="F43" s="2089" t="s">
        <v>0</v>
      </c>
      <c r="G43" s="2089" t="s">
        <v>0</v>
      </c>
      <c r="H43" s="2089" t="s">
        <v>0</v>
      </c>
      <c r="I43" s="2089" t="s">
        <v>0</v>
      </c>
      <c r="J43" s="2089" t="s">
        <v>0</v>
      </c>
      <c r="K43" s="2089" t="s">
        <v>0</v>
      </c>
      <c r="L43" s="2089" t="s">
        <v>0</v>
      </c>
      <c r="M43" s="2089" t="s">
        <v>0</v>
      </c>
    </row>
    <row r="44" spans="1:13" ht="7.5" customHeight="1">
      <c r="A44" s="2089" t="s">
        <v>696</v>
      </c>
      <c r="B44" s="2089" t="s">
        <v>0</v>
      </c>
      <c r="C44" s="2089" t="s">
        <v>0</v>
      </c>
      <c r="D44" s="2089" t="s">
        <v>0</v>
      </c>
      <c r="E44" s="2089" t="s">
        <v>0</v>
      </c>
      <c r="F44" s="2089" t="s">
        <v>0</v>
      </c>
      <c r="G44" s="2089" t="s">
        <v>0</v>
      </c>
      <c r="H44" s="2089" t="s">
        <v>0</v>
      </c>
      <c r="I44" s="2089" t="s">
        <v>0</v>
      </c>
      <c r="J44" s="2089" t="s">
        <v>0</v>
      </c>
      <c r="K44" s="2089" t="s">
        <v>0</v>
      </c>
      <c r="L44" s="2089" t="s">
        <v>0</v>
      </c>
      <c r="M44" s="2089" t="s">
        <v>0</v>
      </c>
    </row>
    <row r="45" spans="1:13" ht="7.5" customHeight="1">
      <c r="A45" s="2089" t="s">
        <v>697</v>
      </c>
      <c r="B45" s="2089" t="s">
        <v>0</v>
      </c>
      <c r="C45" s="2089" t="s">
        <v>0</v>
      </c>
      <c r="D45" s="2089" t="s">
        <v>0</v>
      </c>
      <c r="E45" s="2089" t="s">
        <v>0</v>
      </c>
      <c r="F45" s="2089" t="s">
        <v>0</v>
      </c>
      <c r="G45" s="2089" t="s">
        <v>0</v>
      </c>
      <c r="H45" s="2089" t="s">
        <v>0</v>
      </c>
      <c r="I45" s="2089" t="s">
        <v>0</v>
      </c>
      <c r="J45" s="2089" t="s">
        <v>0</v>
      </c>
      <c r="K45" s="2089" t="s">
        <v>0</v>
      </c>
      <c r="L45" s="2089" t="s">
        <v>0</v>
      </c>
      <c r="M45" s="2089" t="s">
        <v>0</v>
      </c>
    </row>
    <row r="46" spans="1:13" ht="8.25" customHeight="1">
      <c r="A46" s="2089" t="s">
        <v>698</v>
      </c>
      <c r="B46" s="2089" t="s">
        <v>0</v>
      </c>
      <c r="C46" s="2089" t="s">
        <v>0</v>
      </c>
      <c r="D46" s="2089" t="s">
        <v>0</v>
      </c>
      <c r="E46" s="2089" t="s">
        <v>0</v>
      </c>
      <c r="F46" s="2089" t="s">
        <v>0</v>
      </c>
      <c r="G46" s="2089" t="s">
        <v>0</v>
      </c>
      <c r="H46" s="2089" t="s">
        <v>0</v>
      </c>
      <c r="I46" s="2089" t="s">
        <v>0</v>
      </c>
      <c r="J46" s="2089" t="s">
        <v>0</v>
      </c>
      <c r="K46" s="2089" t="s">
        <v>0</v>
      </c>
      <c r="L46" s="2089" t="s">
        <v>0</v>
      </c>
      <c r="M46" s="2089" t="s">
        <v>0</v>
      </c>
    </row>
    <row r="47" spans="1:13" ht="8.25" customHeight="1">
      <c r="A47" s="2089" t="s">
        <v>699</v>
      </c>
      <c r="B47" s="2089" t="s">
        <v>0</v>
      </c>
      <c r="C47" s="2089" t="s">
        <v>0</v>
      </c>
      <c r="D47" s="2089" t="s">
        <v>0</v>
      </c>
      <c r="E47" s="2089" t="s">
        <v>0</v>
      </c>
      <c r="F47" s="2089" t="s">
        <v>0</v>
      </c>
      <c r="G47" s="2089" t="s">
        <v>0</v>
      </c>
      <c r="H47" s="2089" t="s">
        <v>0</v>
      </c>
      <c r="I47" s="2089" t="s">
        <v>0</v>
      </c>
      <c r="J47" s="2089" t="s">
        <v>0</v>
      </c>
      <c r="K47" s="2089" t="s">
        <v>0</v>
      </c>
      <c r="L47" s="2089" t="s">
        <v>0</v>
      </c>
      <c r="M47" s="2089" t="s">
        <v>0</v>
      </c>
    </row>
    <row r="48" spans="1:13" ht="8.25" customHeight="1">
      <c r="A48" s="2089" t="s">
        <v>700</v>
      </c>
      <c r="B48" s="2089" t="s">
        <v>0</v>
      </c>
      <c r="C48" s="2089" t="s">
        <v>0</v>
      </c>
      <c r="D48" s="2089" t="s">
        <v>0</v>
      </c>
      <c r="E48" s="2089" t="s">
        <v>0</v>
      </c>
      <c r="F48" s="2089" t="s">
        <v>0</v>
      </c>
      <c r="G48" s="2089" t="s">
        <v>0</v>
      </c>
      <c r="H48" s="2089" t="s">
        <v>0</v>
      </c>
      <c r="I48" s="2089" t="s">
        <v>0</v>
      </c>
      <c r="J48" s="2089" t="s">
        <v>0</v>
      </c>
      <c r="K48" s="2089" t="s">
        <v>0</v>
      </c>
      <c r="L48" s="2089" t="s">
        <v>0</v>
      </c>
      <c r="M48" s="2089" t="s">
        <v>0</v>
      </c>
    </row>
    <row r="49" spans="1:13" ht="15.65" customHeight="1">
      <c r="A49" s="1920" t="s">
        <v>701</v>
      </c>
      <c r="B49" s="1920" t="s">
        <v>0</v>
      </c>
      <c r="C49" s="1920" t="s">
        <v>0</v>
      </c>
      <c r="D49" s="1920" t="s">
        <v>0</v>
      </c>
      <c r="E49" s="1920" t="s">
        <v>0</v>
      </c>
      <c r="F49" s="1920" t="s">
        <v>0</v>
      </c>
      <c r="G49" s="1920" t="s">
        <v>0</v>
      </c>
      <c r="H49" s="1920" t="s">
        <v>0</v>
      </c>
      <c r="I49" s="1920" t="s">
        <v>0</v>
      </c>
      <c r="J49" s="1920" t="s">
        <v>0</v>
      </c>
      <c r="K49" s="1920" t="s">
        <v>0</v>
      </c>
      <c r="L49" s="1920" t="s">
        <v>0</v>
      </c>
      <c r="M49" s="1920" t="s">
        <v>0</v>
      </c>
    </row>
    <row r="50" spans="1:13" ht="7.5" customHeight="1">
      <c r="A50" s="2089" t="s">
        <v>702</v>
      </c>
      <c r="B50" s="2089" t="s">
        <v>0</v>
      </c>
      <c r="C50" s="2089" t="s">
        <v>0</v>
      </c>
      <c r="D50" s="2089" t="s">
        <v>0</v>
      </c>
      <c r="E50" s="2089" t="s">
        <v>0</v>
      </c>
      <c r="F50" s="2089" t="s">
        <v>0</v>
      </c>
      <c r="G50" s="2089" t="s">
        <v>0</v>
      </c>
      <c r="H50" s="2089" t="s">
        <v>0</v>
      </c>
      <c r="I50" s="2089" t="s">
        <v>0</v>
      </c>
      <c r="J50" s="2089" t="s">
        <v>0</v>
      </c>
      <c r="K50" s="2089" t="s">
        <v>0</v>
      </c>
      <c r="L50" s="2089" t="s">
        <v>0</v>
      </c>
      <c r="M50" s="2089" t="s">
        <v>0</v>
      </c>
    </row>
  </sheetData>
  <mergeCells count="29">
    <mergeCell ref="A48:M48"/>
    <mergeCell ref="A49:M49"/>
    <mergeCell ref="A50:M50"/>
    <mergeCell ref="A43:M43"/>
    <mergeCell ref="A44:M44"/>
    <mergeCell ref="A45:M45"/>
    <mergeCell ref="A46:M46"/>
    <mergeCell ref="A47:M47"/>
    <mergeCell ref="K5:K6"/>
    <mergeCell ref="L5:L6"/>
    <mergeCell ref="M5:M6"/>
    <mergeCell ref="A41:M41"/>
    <mergeCell ref="A42:M42"/>
    <mergeCell ref="F5:F6"/>
    <mergeCell ref="G5:G6"/>
    <mergeCell ref="H5:H6"/>
    <mergeCell ref="I5:I6"/>
    <mergeCell ref="J5:J6"/>
    <mergeCell ref="A5:A6"/>
    <mergeCell ref="B5:B6"/>
    <mergeCell ref="C5:C6"/>
    <mergeCell ref="D5:D6"/>
    <mergeCell ref="E5:E6"/>
    <mergeCell ref="A1:M1"/>
    <mergeCell ref="A2:D2"/>
    <mergeCell ref="B3:M3"/>
    <mergeCell ref="B4:E4"/>
    <mergeCell ref="F4:I4"/>
    <mergeCell ref="J4:M4"/>
  </mergeCells>
  <pageMargins left="0.7" right="0.7" top="0.75" bottom="0.75" header="0.3" footer="0.3"/>
  <pageSetup orientation="portrait" horizontalDpi="72" verticalDpi="72"/>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383C4E4-1930-4289-BE37-00666C29B9A8}">
  <sheetPr codeName="Feuil25"/>
  <dimension ref="A1:M49"/>
  <sheetViews>
    <sheetView zoomScale="160" zoomScaleNormal="160" workbookViewId="0">
      <selection activeCell="P11" sqref="P11"/>
    </sheetView>
  </sheetViews>
  <sheetFormatPr baseColWidth="10" defaultColWidth="9.08984375" defaultRowHeight="12.5"/>
  <cols>
    <col min="1" max="1" width="27.36328125" customWidth="1"/>
    <col min="2" max="3" width="7.81640625" customWidth="1"/>
    <col min="4" max="4" width="10.81640625" customWidth="1"/>
    <col min="5" max="5" width="10" customWidth="1"/>
    <col min="6" max="7" width="7.81640625" customWidth="1"/>
    <col min="8" max="8" width="10.81640625" customWidth="1"/>
    <col min="9" max="9" width="10" customWidth="1"/>
    <col min="10" max="11" width="7.81640625" customWidth="1"/>
    <col min="12" max="12" width="10.81640625" customWidth="1"/>
    <col min="13" max="13" width="10" customWidth="1"/>
  </cols>
  <sheetData>
    <row r="1" spans="1:13" ht="18" customHeight="1">
      <c r="A1" s="1981" t="s">
        <v>658</v>
      </c>
      <c r="B1" s="1981" t="s">
        <v>0</v>
      </c>
      <c r="C1" s="1981" t="s">
        <v>0</v>
      </c>
      <c r="D1" s="1981" t="s">
        <v>0</v>
      </c>
      <c r="E1" s="1981" t="s">
        <v>0</v>
      </c>
      <c r="F1" s="1981" t="s">
        <v>0</v>
      </c>
      <c r="G1" s="1981" t="s">
        <v>0</v>
      </c>
      <c r="H1" s="1981" t="s">
        <v>0</v>
      </c>
      <c r="I1" s="1981" t="s">
        <v>0</v>
      </c>
      <c r="J1" s="1981" t="s">
        <v>0</v>
      </c>
      <c r="K1" s="1981" t="s">
        <v>0</v>
      </c>
      <c r="L1" s="1981" t="s">
        <v>0</v>
      </c>
      <c r="M1" s="1981" t="s">
        <v>0</v>
      </c>
    </row>
    <row r="2" spans="1:13" ht="9.75" customHeight="1" thickBot="1">
      <c r="A2" s="1894" t="s">
        <v>953</v>
      </c>
      <c r="B2" s="1894" t="s">
        <v>0</v>
      </c>
      <c r="C2" s="1894" t="s">
        <v>0</v>
      </c>
      <c r="D2" s="1211"/>
      <c r="E2" s="1211"/>
      <c r="F2" s="1211"/>
      <c r="G2" s="1211"/>
      <c r="H2" s="1211"/>
      <c r="I2" s="1211"/>
      <c r="J2" s="1211"/>
      <c r="K2" s="1211"/>
      <c r="L2" s="1211"/>
      <c r="M2" s="1211"/>
    </row>
    <row r="3" spans="1:13" ht="10" customHeight="1">
      <c r="A3" s="1212"/>
      <c r="B3" s="1947">
        <v>2025</v>
      </c>
      <c r="C3" s="1946" t="s">
        <v>0</v>
      </c>
      <c r="D3" s="1946" t="s">
        <v>0</v>
      </c>
      <c r="E3" s="1946" t="s">
        <v>0</v>
      </c>
      <c r="F3" s="1946" t="s">
        <v>0</v>
      </c>
      <c r="G3" s="1946" t="s">
        <v>0</v>
      </c>
      <c r="H3" s="1946" t="s">
        <v>0</v>
      </c>
      <c r="I3" s="1946" t="s">
        <v>0</v>
      </c>
      <c r="J3" s="1946" t="s">
        <v>0</v>
      </c>
      <c r="K3" s="1946" t="s">
        <v>0</v>
      </c>
      <c r="L3" s="1946" t="s">
        <v>0</v>
      </c>
      <c r="M3" s="1948" t="s">
        <v>0</v>
      </c>
    </row>
    <row r="4" spans="1:13" ht="9.75" customHeight="1" thickBot="1">
      <c r="A4" s="1212"/>
      <c r="B4" s="2082" t="s">
        <v>964</v>
      </c>
      <c r="C4" s="2083" t="s">
        <v>0</v>
      </c>
      <c r="D4" s="2083" t="s">
        <v>0</v>
      </c>
      <c r="E4" s="2084" t="s">
        <v>0</v>
      </c>
      <c r="F4" s="2082" t="s">
        <v>954</v>
      </c>
      <c r="G4" s="2083" t="s">
        <v>0</v>
      </c>
      <c r="H4" s="2083" t="s">
        <v>0</v>
      </c>
      <c r="I4" s="2084" t="s">
        <v>0</v>
      </c>
      <c r="J4" s="2082" t="s">
        <v>955</v>
      </c>
      <c r="K4" s="2083" t="s">
        <v>0</v>
      </c>
      <c r="L4" s="2083" t="s">
        <v>0</v>
      </c>
      <c r="M4" s="2084" t="s">
        <v>0</v>
      </c>
    </row>
    <row r="5" spans="1:13" ht="26.25" customHeight="1">
      <c r="A5" s="2092"/>
      <c r="B5" s="2090" t="s">
        <v>659</v>
      </c>
      <c r="C5" s="2085" t="s">
        <v>660</v>
      </c>
      <c r="D5" s="2085" t="s">
        <v>969</v>
      </c>
      <c r="E5" s="2087" t="s">
        <v>661</v>
      </c>
      <c r="F5" s="2090" t="s">
        <v>659</v>
      </c>
      <c r="G5" s="2085" t="s">
        <v>660</v>
      </c>
      <c r="H5" s="2085" t="s">
        <v>969</v>
      </c>
      <c r="I5" s="2087" t="s">
        <v>661</v>
      </c>
      <c r="J5" s="2090" t="s">
        <v>659</v>
      </c>
      <c r="K5" s="2085" t="s">
        <v>660</v>
      </c>
      <c r="L5" s="2085" t="s">
        <v>969</v>
      </c>
      <c r="M5" s="2087" t="s">
        <v>661</v>
      </c>
    </row>
    <row r="6" spans="1:13" ht="9.75" customHeight="1" thickBot="1">
      <c r="A6" s="2093" t="s">
        <v>0</v>
      </c>
      <c r="B6" s="2091" t="s">
        <v>0</v>
      </c>
      <c r="C6" s="2086" t="s">
        <v>0</v>
      </c>
      <c r="D6" s="2086" t="s">
        <v>0</v>
      </c>
      <c r="E6" s="2088" t="s">
        <v>0</v>
      </c>
      <c r="F6" s="2091" t="s">
        <v>0</v>
      </c>
      <c r="G6" s="2086" t="s">
        <v>0</v>
      </c>
      <c r="H6" s="2086" t="s">
        <v>0</v>
      </c>
      <c r="I6" s="2088" t="s">
        <v>0</v>
      </c>
      <c r="J6" s="2091" t="s">
        <v>0</v>
      </c>
      <c r="K6" s="2086" t="s">
        <v>0</v>
      </c>
      <c r="L6" s="2086" t="s">
        <v>0</v>
      </c>
      <c r="M6" s="2088" t="s">
        <v>0</v>
      </c>
    </row>
    <row r="7" spans="1:13" ht="9.75" customHeight="1">
      <c r="A7" s="1213" t="s">
        <v>662</v>
      </c>
      <c r="B7" s="1214">
        <v>123318</v>
      </c>
      <c r="C7" s="1215">
        <v>910</v>
      </c>
      <c r="D7" s="1215">
        <v>174</v>
      </c>
      <c r="E7" s="1216">
        <v>22</v>
      </c>
      <c r="F7" s="1214">
        <v>119619</v>
      </c>
      <c r="G7" s="1215">
        <v>853</v>
      </c>
      <c r="H7" s="1215">
        <v>158</v>
      </c>
      <c r="I7" s="1216">
        <v>3</v>
      </c>
      <c r="J7" s="1214">
        <v>114807</v>
      </c>
      <c r="K7" s="1215">
        <v>796</v>
      </c>
      <c r="L7" s="1215">
        <v>158</v>
      </c>
      <c r="M7" s="1216">
        <v>18</v>
      </c>
    </row>
    <row r="8" spans="1:13" ht="9.75" customHeight="1">
      <c r="A8" s="1217" t="s">
        <v>663</v>
      </c>
      <c r="B8" s="1218">
        <v>4454</v>
      </c>
      <c r="C8" s="1219">
        <v>20</v>
      </c>
      <c r="D8" s="1219">
        <v>14</v>
      </c>
      <c r="E8" s="1220">
        <v>35</v>
      </c>
      <c r="F8" s="1218">
        <v>4348</v>
      </c>
      <c r="G8" s="1219">
        <v>27</v>
      </c>
      <c r="H8" s="1219">
        <v>20</v>
      </c>
      <c r="I8" s="1220">
        <v>32</v>
      </c>
      <c r="J8" s="1218">
        <v>4258</v>
      </c>
      <c r="K8" s="1219">
        <v>27</v>
      </c>
      <c r="L8" s="1219">
        <v>20</v>
      </c>
      <c r="M8" s="1220">
        <v>28</v>
      </c>
    </row>
    <row r="9" spans="1:13" ht="9.75" customHeight="1">
      <c r="A9" s="1221" t="s">
        <v>664</v>
      </c>
      <c r="B9" s="1222">
        <v>19193</v>
      </c>
      <c r="C9" s="1223">
        <v>474</v>
      </c>
      <c r="D9" s="1223">
        <v>199</v>
      </c>
      <c r="E9" s="1224">
        <v>58</v>
      </c>
      <c r="F9" s="1222">
        <v>18566</v>
      </c>
      <c r="G9" s="1223">
        <v>452</v>
      </c>
      <c r="H9" s="1223">
        <v>189</v>
      </c>
      <c r="I9" s="1224">
        <v>55</v>
      </c>
      <c r="J9" s="1222">
        <v>18018</v>
      </c>
      <c r="K9" s="1223">
        <v>415</v>
      </c>
      <c r="L9" s="1223">
        <v>169</v>
      </c>
      <c r="M9" s="1224">
        <v>40</v>
      </c>
    </row>
    <row r="10" spans="1:13" ht="8.25" customHeight="1">
      <c r="A10" s="1225" t="s">
        <v>665</v>
      </c>
      <c r="B10" s="1226">
        <v>146965</v>
      </c>
      <c r="C10" s="1227">
        <v>1404</v>
      </c>
      <c r="D10" s="1227">
        <v>387</v>
      </c>
      <c r="E10" s="1228">
        <v>115</v>
      </c>
      <c r="F10" s="1226">
        <v>142533</v>
      </c>
      <c r="G10" s="1227">
        <v>1332</v>
      </c>
      <c r="H10" s="1227">
        <v>367</v>
      </c>
      <c r="I10" s="1228">
        <v>90</v>
      </c>
      <c r="J10" s="1226">
        <v>137083</v>
      </c>
      <c r="K10" s="1227">
        <v>1238</v>
      </c>
      <c r="L10" s="1227">
        <v>347</v>
      </c>
      <c r="M10" s="1228">
        <v>86</v>
      </c>
    </row>
    <row r="11" spans="1:13" ht="2.25" customHeight="1">
      <c r="A11" s="1229"/>
      <c r="B11" s="1230"/>
      <c r="C11" s="1231"/>
      <c r="D11" s="1231"/>
      <c r="E11" s="1232"/>
      <c r="F11" s="1230"/>
      <c r="G11" s="1231"/>
      <c r="H11" s="1231"/>
      <c r="I11" s="1232"/>
      <c r="J11" s="1230"/>
      <c r="K11" s="1231"/>
      <c r="L11" s="1231"/>
      <c r="M11" s="1232"/>
    </row>
    <row r="12" spans="1:13" ht="9.75" customHeight="1">
      <c r="A12" s="1233" t="s">
        <v>666</v>
      </c>
      <c r="B12" s="1218">
        <v>11590</v>
      </c>
      <c r="C12" s="1219">
        <v>146</v>
      </c>
      <c r="D12" s="1219">
        <v>19</v>
      </c>
      <c r="E12" s="1220">
        <v>-3</v>
      </c>
      <c r="F12" s="1218">
        <v>11289</v>
      </c>
      <c r="G12" s="1219">
        <v>157</v>
      </c>
      <c r="H12" s="1219">
        <v>20</v>
      </c>
      <c r="I12" s="1220">
        <v>5</v>
      </c>
      <c r="J12" s="1218">
        <v>10906</v>
      </c>
      <c r="K12" s="1219">
        <v>118</v>
      </c>
      <c r="L12" s="1219">
        <v>15</v>
      </c>
      <c r="M12" s="1220">
        <v>1</v>
      </c>
    </row>
    <row r="13" spans="1:13" ht="9.75" customHeight="1">
      <c r="A13" s="1233" t="s">
        <v>667</v>
      </c>
      <c r="B13" s="1218">
        <v>2653</v>
      </c>
      <c r="C13" s="1219">
        <v>12</v>
      </c>
      <c r="D13" s="1219">
        <v>3</v>
      </c>
      <c r="E13" s="1220">
        <v>0</v>
      </c>
      <c r="F13" s="1218">
        <v>2745</v>
      </c>
      <c r="G13" s="1219">
        <v>12</v>
      </c>
      <c r="H13" s="1219">
        <v>3</v>
      </c>
      <c r="I13" s="1220">
        <v>-7</v>
      </c>
      <c r="J13" s="1218">
        <v>2959</v>
      </c>
      <c r="K13" s="1219">
        <v>9</v>
      </c>
      <c r="L13" s="1219">
        <v>0</v>
      </c>
      <c r="M13" s="1220">
        <v>-2</v>
      </c>
    </row>
    <row r="14" spans="1:13" ht="9.75" customHeight="1">
      <c r="A14" s="1233" t="s">
        <v>668</v>
      </c>
      <c r="B14" s="1218">
        <v>1971</v>
      </c>
      <c r="C14" s="1219">
        <v>60</v>
      </c>
      <c r="D14" s="1219">
        <v>20</v>
      </c>
      <c r="E14" s="1220">
        <v>2</v>
      </c>
      <c r="F14" s="1218">
        <v>1754</v>
      </c>
      <c r="G14" s="1219">
        <v>40</v>
      </c>
      <c r="H14" s="1219">
        <v>17</v>
      </c>
      <c r="I14" s="1220">
        <v>0</v>
      </c>
      <c r="J14" s="1218">
        <v>2111</v>
      </c>
      <c r="K14" s="1219">
        <v>38</v>
      </c>
      <c r="L14" s="1219">
        <v>17</v>
      </c>
      <c r="M14" s="1220">
        <v>0</v>
      </c>
    </row>
    <row r="15" spans="1:13" ht="9.75" customHeight="1">
      <c r="A15" s="1233" t="s">
        <v>669</v>
      </c>
      <c r="B15" s="1218">
        <v>12389</v>
      </c>
      <c r="C15" s="1219">
        <v>98</v>
      </c>
      <c r="D15" s="1219">
        <v>4</v>
      </c>
      <c r="E15" s="1220">
        <v>4</v>
      </c>
      <c r="F15" s="1218">
        <v>11752</v>
      </c>
      <c r="G15" s="1219">
        <v>0</v>
      </c>
      <c r="H15" s="1219">
        <v>0</v>
      </c>
      <c r="I15" s="1220">
        <v>0</v>
      </c>
      <c r="J15" s="1218">
        <v>11495</v>
      </c>
      <c r="K15" s="1219">
        <v>0</v>
      </c>
      <c r="L15" s="1219">
        <v>0</v>
      </c>
      <c r="M15" s="1220">
        <v>0</v>
      </c>
    </row>
    <row r="16" spans="1:13" ht="9.75" customHeight="1">
      <c r="A16" s="1258" t="s">
        <v>670</v>
      </c>
      <c r="B16" s="1259">
        <v>10656</v>
      </c>
      <c r="C16" s="1260">
        <v>98</v>
      </c>
      <c r="D16" s="1260">
        <v>4</v>
      </c>
      <c r="E16" s="1261">
        <v>4</v>
      </c>
      <c r="F16" s="1259">
        <v>10036</v>
      </c>
      <c r="G16" s="1260">
        <v>0</v>
      </c>
      <c r="H16" s="1260">
        <v>0</v>
      </c>
      <c r="I16" s="1261">
        <v>0</v>
      </c>
      <c r="J16" s="1259">
        <v>9793</v>
      </c>
      <c r="K16" s="1260">
        <v>0</v>
      </c>
      <c r="L16" s="1260">
        <v>0</v>
      </c>
      <c r="M16" s="1261">
        <v>0</v>
      </c>
    </row>
    <row r="17" spans="1:13" ht="9.75" customHeight="1">
      <c r="A17" s="1258" t="s">
        <v>671</v>
      </c>
      <c r="B17" s="1259">
        <v>1733</v>
      </c>
      <c r="C17" s="1260">
        <v>0</v>
      </c>
      <c r="D17" s="1260">
        <v>0</v>
      </c>
      <c r="E17" s="1261">
        <v>0</v>
      </c>
      <c r="F17" s="1259">
        <v>1716</v>
      </c>
      <c r="G17" s="1260">
        <v>0</v>
      </c>
      <c r="H17" s="1260">
        <v>0</v>
      </c>
      <c r="I17" s="1261">
        <v>0</v>
      </c>
      <c r="J17" s="1259">
        <v>1702</v>
      </c>
      <c r="K17" s="1260">
        <v>0</v>
      </c>
      <c r="L17" s="1260">
        <v>0</v>
      </c>
      <c r="M17" s="1261">
        <v>0</v>
      </c>
    </row>
    <row r="18" spans="1:13" ht="9.75" customHeight="1">
      <c r="A18" s="1233" t="s">
        <v>672</v>
      </c>
      <c r="B18" s="1218">
        <v>2179</v>
      </c>
      <c r="C18" s="1219">
        <v>41</v>
      </c>
      <c r="D18" s="1219">
        <v>32</v>
      </c>
      <c r="E18" s="1220">
        <v>1</v>
      </c>
      <c r="F18" s="1218">
        <v>2433</v>
      </c>
      <c r="G18" s="1219">
        <v>40</v>
      </c>
      <c r="H18" s="1219">
        <v>31</v>
      </c>
      <c r="I18" s="1220">
        <v>0</v>
      </c>
      <c r="J18" s="1218">
        <v>2417</v>
      </c>
      <c r="K18" s="1219">
        <v>40</v>
      </c>
      <c r="L18" s="1219">
        <v>31</v>
      </c>
      <c r="M18" s="1220">
        <v>0</v>
      </c>
    </row>
    <row r="19" spans="1:13" ht="9.75" customHeight="1">
      <c r="A19" s="1233" t="s">
        <v>673</v>
      </c>
      <c r="B19" s="1218">
        <v>9926</v>
      </c>
      <c r="C19" s="1219">
        <v>269</v>
      </c>
      <c r="D19" s="1219">
        <v>121</v>
      </c>
      <c r="E19" s="1220">
        <v>6</v>
      </c>
      <c r="F19" s="1218">
        <v>9833</v>
      </c>
      <c r="G19" s="1219">
        <v>282</v>
      </c>
      <c r="H19" s="1219">
        <v>115</v>
      </c>
      <c r="I19" s="1220">
        <v>19</v>
      </c>
      <c r="J19" s="1218">
        <v>9585</v>
      </c>
      <c r="K19" s="1219">
        <v>304</v>
      </c>
      <c r="L19" s="1219">
        <v>162</v>
      </c>
      <c r="M19" s="1220">
        <v>94</v>
      </c>
    </row>
    <row r="20" spans="1:13" ht="9.75" customHeight="1">
      <c r="A20" s="1233" t="s">
        <v>674</v>
      </c>
      <c r="B20" s="1218">
        <v>4732</v>
      </c>
      <c r="C20" s="1219">
        <v>67</v>
      </c>
      <c r="D20" s="1219">
        <v>27</v>
      </c>
      <c r="E20" s="1220">
        <v>13</v>
      </c>
      <c r="F20" s="1218">
        <v>4706</v>
      </c>
      <c r="G20" s="1219">
        <v>55</v>
      </c>
      <c r="H20" s="1219">
        <v>16</v>
      </c>
      <c r="I20" s="1220">
        <v>3</v>
      </c>
      <c r="J20" s="1218">
        <v>4584</v>
      </c>
      <c r="K20" s="1219">
        <v>61</v>
      </c>
      <c r="L20" s="1219">
        <v>23</v>
      </c>
      <c r="M20" s="1220">
        <v>1</v>
      </c>
    </row>
    <row r="21" spans="1:13" ht="9.75" customHeight="1">
      <c r="A21" s="1233" t="s">
        <v>675</v>
      </c>
      <c r="B21" s="1218">
        <v>6000</v>
      </c>
      <c r="C21" s="1219">
        <v>143</v>
      </c>
      <c r="D21" s="1219">
        <v>57</v>
      </c>
      <c r="E21" s="1220">
        <v>25</v>
      </c>
      <c r="F21" s="1218">
        <v>6119</v>
      </c>
      <c r="G21" s="1219">
        <v>87</v>
      </c>
      <c r="H21" s="1219">
        <v>34</v>
      </c>
      <c r="I21" s="1220">
        <v>11</v>
      </c>
      <c r="J21" s="1218">
        <v>6097</v>
      </c>
      <c r="K21" s="1219">
        <v>147</v>
      </c>
      <c r="L21" s="1219">
        <v>17</v>
      </c>
      <c r="M21" s="1220">
        <v>8</v>
      </c>
    </row>
    <row r="22" spans="1:13" ht="9.75" customHeight="1">
      <c r="A22" s="1233" t="s">
        <v>676</v>
      </c>
      <c r="B22" s="1218">
        <v>6417</v>
      </c>
      <c r="C22" s="1219">
        <v>119</v>
      </c>
      <c r="D22" s="1219">
        <v>18</v>
      </c>
      <c r="E22" s="1220">
        <v>6</v>
      </c>
      <c r="F22" s="1218">
        <v>6254</v>
      </c>
      <c r="G22" s="1219">
        <v>128</v>
      </c>
      <c r="H22" s="1219">
        <v>14</v>
      </c>
      <c r="I22" s="1220">
        <v>5</v>
      </c>
      <c r="J22" s="1218">
        <v>5922</v>
      </c>
      <c r="K22" s="1219">
        <v>131</v>
      </c>
      <c r="L22" s="1219">
        <v>16</v>
      </c>
      <c r="M22" s="1220">
        <v>10</v>
      </c>
    </row>
    <row r="23" spans="1:13" ht="9.75" customHeight="1">
      <c r="A23" s="1233" t="s">
        <v>677</v>
      </c>
      <c r="B23" s="1218">
        <v>3524</v>
      </c>
      <c r="C23" s="1219">
        <v>30</v>
      </c>
      <c r="D23" s="1219">
        <v>11</v>
      </c>
      <c r="E23" s="1220">
        <v>-1</v>
      </c>
      <c r="F23" s="1218">
        <v>3242</v>
      </c>
      <c r="G23" s="1219">
        <v>32</v>
      </c>
      <c r="H23" s="1219">
        <v>12</v>
      </c>
      <c r="I23" s="1220">
        <v>-7</v>
      </c>
      <c r="J23" s="1218">
        <v>3012</v>
      </c>
      <c r="K23" s="1219">
        <v>30</v>
      </c>
      <c r="L23" s="1219">
        <v>9</v>
      </c>
      <c r="M23" s="1220">
        <v>-11</v>
      </c>
    </row>
    <row r="24" spans="1:13" ht="9.75" customHeight="1">
      <c r="A24" s="1233" t="s">
        <v>678</v>
      </c>
      <c r="B24" s="1218">
        <v>15833</v>
      </c>
      <c r="C24" s="1219">
        <v>21</v>
      </c>
      <c r="D24" s="1219">
        <v>5</v>
      </c>
      <c r="E24" s="1220">
        <v>3</v>
      </c>
      <c r="F24" s="1218">
        <v>12872</v>
      </c>
      <c r="G24" s="1219">
        <v>20</v>
      </c>
      <c r="H24" s="1219">
        <v>1</v>
      </c>
      <c r="I24" s="1220">
        <v>0</v>
      </c>
      <c r="J24" s="1218">
        <v>12366</v>
      </c>
      <c r="K24" s="1219">
        <v>23</v>
      </c>
      <c r="L24" s="1219">
        <v>0</v>
      </c>
      <c r="M24" s="1220">
        <v>-1</v>
      </c>
    </row>
    <row r="25" spans="1:13" ht="9.75" customHeight="1">
      <c r="A25" s="1262" t="s">
        <v>679</v>
      </c>
      <c r="B25" s="1218"/>
      <c r="C25" s="1219"/>
      <c r="D25" s="1219"/>
      <c r="E25" s="1220"/>
      <c r="F25" s="1218"/>
      <c r="G25" s="1219"/>
      <c r="H25" s="1219"/>
      <c r="I25" s="1220"/>
      <c r="J25" s="1218"/>
      <c r="K25" s="1219"/>
      <c r="L25" s="1219"/>
      <c r="M25" s="1220"/>
    </row>
    <row r="26" spans="1:13" ht="9.75" customHeight="1">
      <c r="A26" s="1262" t="s">
        <v>680</v>
      </c>
      <c r="B26" s="1218">
        <v>43927</v>
      </c>
      <c r="C26" s="1219">
        <v>612</v>
      </c>
      <c r="D26" s="1219">
        <v>89</v>
      </c>
      <c r="E26" s="1220">
        <v>24</v>
      </c>
      <c r="F26" s="1218">
        <v>43966</v>
      </c>
      <c r="G26" s="1219">
        <v>538</v>
      </c>
      <c r="H26" s="1219">
        <v>64</v>
      </c>
      <c r="I26" s="1220">
        <v>18</v>
      </c>
      <c r="J26" s="1218">
        <v>42938</v>
      </c>
      <c r="K26" s="1219">
        <v>405</v>
      </c>
      <c r="L26" s="1219">
        <v>48</v>
      </c>
      <c r="M26" s="1220">
        <v>10</v>
      </c>
    </row>
    <row r="27" spans="1:13" ht="9.75" customHeight="1">
      <c r="A27" s="1233" t="s">
        <v>681</v>
      </c>
      <c r="B27" s="1218">
        <v>4099</v>
      </c>
      <c r="C27" s="1219">
        <v>36</v>
      </c>
      <c r="D27" s="1219">
        <v>16</v>
      </c>
      <c r="E27" s="1220">
        <v>3</v>
      </c>
      <c r="F27" s="1218">
        <v>4263</v>
      </c>
      <c r="G27" s="1219">
        <v>27</v>
      </c>
      <c r="H27" s="1219">
        <v>13</v>
      </c>
      <c r="I27" s="1220">
        <v>6</v>
      </c>
      <c r="J27" s="1218">
        <v>4554</v>
      </c>
      <c r="K27" s="1219">
        <v>24</v>
      </c>
      <c r="L27" s="1219">
        <v>6</v>
      </c>
      <c r="M27" s="1220">
        <v>4</v>
      </c>
    </row>
    <row r="28" spans="1:13" ht="9.75" customHeight="1">
      <c r="A28" s="1233" t="s">
        <v>682</v>
      </c>
      <c r="B28" s="1218">
        <v>4907</v>
      </c>
      <c r="C28" s="1219">
        <v>31</v>
      </c>
      <c r="D28" s="1219">
        <v>12</v>
      </c>
      <c r="E28" s="1220">
        <v>1</v>
      </c>
      <c r="F28" s="1218">
        <v>4894</v>
      </c>
      <c r="G28" s="1219">
        <v>41</v>
      </c>
      <c r="H28" s="1219">
        <v>20</v>
      </c>
      <c r="I28" s="1220">
        <v>0</v>
      </c>
      <c r="J28" s="1218">
        <v>4874</v>
      </c>
      <c r="K28" s="1219">
        <v>74</v>
      </c>
      <c r="L28" s="1219">
        <v>20</v>
      </c>
      <c r="M28" s="1220">
        <v>-3</v>
      </c>
    </row>
    <row r="29" spans="1:13" ht="9.75" customHeight="1">
      <c r="A29" s="1233" t="s">
        <v>683</v>
      </c>
      <c r="B29" s="1218">
        <v>13066</v>
      </c>
      <c r="C29" s="1219">
        <v>104</v>
      </c>
      <c r="D29" s="1219">
        <v>34</v>
      </c>
      <c r="E29" s="1220">
        <v>3</v>
      </c>
      <c r="F29" s="1218">
        <v>13014</v>
      </c>
      <c r="G29" s="1219">
        <v>89</v>
      </c>
      <c r="H29" s="1219">
        <v>30</v>
      </c>
      <c r="I29" s="1220">
        <v>4</v>
      </c>
      <c r="J29" s="1218">
        <v>12764</v>
      </c>
      <c r="K29" s="1219">
        <v>61</v>
      </c>
      <c r="L29" s="1219">
        <v>25</v>
      </c>
      <c r="M29" s="1220">
        <v>17</v>
      </c>
    </row>
    <row r="30" spans="1:13" ht="9.75" customHeight="1">
      <c r="A30" s="1233" t="s">
        <v>684</v>
      </c>
      <c r="B30" s="1218">
        <v>2136</v>
      </c>
      <c r="C30" s="1219">
        <v>0</v>
      </c>
      <c r="D30" s="1219">
        <v>0</v>
      </c>
      <c r="E30" s="1220">
        <v>0</v>
      </c>
      <c r="F30" s="1218">
        <v>1801</v>
      </c>
      <c r="G30" s="1219">
        <v>0</v>
      </c>
      <c r="H30" s="1219">
        <v>0</v>
      </c>
      <c r="I30" s="1220">
        <v>0</v>
      </c>
      <c r="J30" s="1218">
        <v>1751</v>
      </c>
      <c r="K30" s="1219">
        <v>0</v>
      </c>
      <c r="L30" s="1219">
        <v>0</v>
      </c>
      <c r="M30" s="1220">
        <v>0</v>
      </c>
    </row>
    <row r="31" spans="1:13" ht="9.75" customHeight="1">
      <c r="A31" s="1233" t="s">
        <v>685</v>
      </c>
      <c r="B31" s="1218">
        <v>9225</v>
      </c>
      <c r="C31" s="1219">
        <v>1</v>
      </c>
      <c r="D31" s="1219">
        <v>1</v>
      </c>
      <c r="E31" s="1220">
        <v>1</v>
      </c>
      <c r="F31" s="1218">
        <v>8282</v>
      </c>
      <c r="G31" s="1219">
        <v>0</v>
      </c>
      <c r="H31" s="1219">
        <v>0</v>
      </c>
      <c r="I31" s="1220">
        <v>0</v>
      </c>
      <c r="J31" s="1218">
        <v>9462</v>
      </c>
      <c r="K31" s="1219">
        <v>1</v>
      </c>
      <c r="L31" s="1219">
        <v>0</v>
      </c>
      <c r="M31" s="1220">
        <v>-1</v>
      </c>
    </row>
    <row r="32" spans="1:13" ht="9.75" customHeight="1">
      <c r="A32" s="1238" t="s">
        <v>686</v>
      </c>
      <c r="B32" s="1222">
        <v>2827</v>
      </c>
      <c r="C32" s="1223">
        <v>130</v>
      </c>
      <c r="D32" s="1223">
        <v>34</v>
      </c>
      <c r="E32" s="1224">
        <v>3</v>
      </c>
      <c r="F32" s="1222">
        <v>2677</v>
      </c>
      <c r="G32" s="1223">
        <v>112</v>
      </c>
      <c r="H32" s="1223">
        <v>30</v>
      </c>
      <c r="I32" s="1224">
        <v>4</v>
      </c>
      <c r="J32" s="1222">
        <v>2477</v>
      </c>
      <c r="K32" s="1223">
        <v>101</v>
      </c>
      <c r="L32" s="1223">
        <v>27</v>
      </c>
      <c r="M32" s="1224">
        <v>5</v>
      </c>
    </row>
    <row r="33" spans="1:13" ht="9.75" customHeight="1">
      <c r="A33" s="1239" t="s">
        <v>687</v>
      </c>
      <c r="B33" s="1226">
        <v>157401</v>
      </c>
      <c r="C33" s="1227">
        <v>1920</v>
      </c>
      <c r="D33" s="1227">
        <v>503</v>
      </c>
      <c r="E33" s="1228">
        <v>91</v>
      </c>
      <c r="F33" s="1226">
        <v>151896</v>
      </c>
      <c r="G33" s="1227">
        <v>1660</v>
      </c>
      <c r="H33" s="1227">
        <v>420</v>
      </c>
      <c r="I33" s="1228">
        <v>61</v>
      </c>
      <c r="J33" s="1226">
        <v>150274</v>
      </c>
      <c r="K33" s="1227">
        <v>1567</v>
      </c>
      <c r="L33" s="1227">
        <v>416</v>
      </c>
      <c r="M33" s="1228">
        <v>132</v>
      </c>
    </row>
    <row r="34" spans="1:13" ht="9.75" customHeight="1">
      <c r="A34" s="1240" t="s">
        <v>688</v>
      </c>
      <c r="B34" s="1241">
        <v>304366</v>
      </c>
      <c r="C34" s="1242">
        <v>3324</v>
      </c>
      <c r="D34" s="1242">
        <v>890</v>
      </c>
      <c r="E34" s="1243">
        <v>206</v>
      </c>
      <c r="F34" s="1241">
        <v>294429</v>
      </c>
      <c r="G34" s="1242">
        <v>2992</v>
      </c>
      <c r="H34" s="1242">
        <v>787</v>
      </c>
      <c r="I34" s="1243">
        <v>151</v>
      </c>
      <c r="J34" s="1241">
        <v>287357</v>
      </c>
      <c r="K34" s="1242">
        <v>2805</v>
      </c>
      <c r="L34" s="1242">
        <v>763</v>
      </c>
      <c r="M34" s="1243">
        <v>218</v>
      </c>
    </row>
    <row r="35" spans="1:13" ht="9.75" customHeight="1">
      <c r="A35" s="1221" t="s">
        <v>689</v>
      </c>
      <c r="B35" s="1222">
        <v>388</v>
      </c>
      <c r="C35" s="1223">
        <v>388</v>
      </c>
      <c r="D35" s="1223">
        <v>-82</v>
      </c>
      <c r="E35" s="1224">
        <v>4</v>
      </c>
      <c r="F35" s="1222">
        <v>298</v>
      </c>
      <c r="G35" s="1223">
        <v>298</v>
      </c>
      <c r="H35" s="1223">
        <v>-85</v>
      </c>
      <c r="I35" s="1224">
        <v>2</v>
      </c>
      <c r="J35" s="1222">
        <v>309</v>
      </c>
      <c r="K35" s="1223">
        <v>309</v>
      </c>
      <c r="L35" s="1223">
        <v>-86</v>
      </c>
      <c r="M35" s="1224">
        <v>11</v>
      </c>
    </row>
    <row r="36" spans="1:13" ht="9.75" customHeight="1">
      <c r="A36" s="1263"/>
      <c r="B36" s="1226">
        <v>304754</v>
      </c>
      <c r="C36" s="1227">
        <v>3712</v>
      </c>
      <c r="D36" s="1227">
        <v>808</v>
      </c>
      <c r="E36" s="1228">
        <v>210</v>
      </c>
      <c r="F36" s="1226">
        <v>294727</v>
      </c>
      <c r="G36" s="1227">
        <v>3290</v>
      </c>
      <c r="H36" s="1227">
        <v>702</v>
      </c>
      <c r="I36" s="1228">
        <v>153</v>
      </c>
      <c r="J36" s="1226">
        <v>287666</v>
      </c>
      <c r="K36" s="1227">
        <v>3114</v>
      </c>
      <c r="L36" s="1227">
        <v>677</v>
      </c>
      <c r="M36" s="1228">
        <v>229</v>
      </c>
    </row>
    <row r="37" spans="1:13" ht="9.75" customHeight="1">
      <c r="A37" s="1246" t="s">
        <v>690</v>
      </c>
      <c r="B37" s="1264"/>
      <c r="C37" s="1265"/>
      <c r="D37" s="1231">
        <v>650</v>
      </c>
      <c r="E37" s="1232">
        <v>17</v>
      </c>
      <c r="F37" s="1264"/>
      <c r="G37" s="1265"/>
      <c r="H37" s="1231">
        <v>633</v>
      </c>
      <c r="I37" s="1232">
        <v>17</v>
      </c>
      <c r="J37" s="1264"/>
      <c r="K37" s="1265"/>
      <c r="L37" s="1231">
        <v>616</v>
      </c>
      <c r="M37" s="1232">
        <v>31</v>
      </c>
    </row>
    <row r="38" spans="1:13" ht="18" customHeight="1">
      <c r="A38" s="1266" t="s">
        <v>691</v>
      </c>
      <c r="B38" s="1267"/>
      <c r="C38" s="1268"/>
      <c r="D38" s="1223">
        <v>968</v>
      </c>
      <c r="E38" s="1224">
        <v>17</v>
      </c>
      <c r="F38" s="1267"/>
      <c r="G38" s="1268"/>
      <c r="H38" s="1223">
        <v>950</v>
      </c>
      <c r="I38" s="1224">
        <v>33</v>
      </c>
      <c r="J38" s="1267"/>
      <c r="K38" s="1268"/>
      <c r="L38" s="1223">
        <v>916</v>
      </c>
      <c r="M38" s="1224">
        <v>285</v>
      </c>
    </row>
    <row r="39" spans="1:13" ht="9.75" customHeight="1" thickBot="1">
      <c r="A39" s="1269" t="s">
        <v>692</v>
      </c>
      <c r="B39" s="1253">
        <v>304754</v>
      </c>
      <c r="C39" s="1254">
        <v>3712</v>
      </c>
      <c r="D39" s="1254">
        <v>2426</v>
      </c>
      <c r="E39" s="1255">
        <v>244</v>
      </c>
      <c r="F39" s="1253">
        <v>294727</v>
      </c>
      <c r="G39" s="1254">
        <v>3290</v>
      </c>
      <c r="H39" s="1254">
        <v>2285</v>
      </c>
      <c r="I39" s="1255">
        <v>203</v>
      </c>
      <c r="J39" s="1253">
        <v>287666</v>
      </c>
      <c r="K39" s="1254">
        <v>3114</v>
      </c>
      <c r="L39" s="1254">
        <v>2209</v>
      </c>
      <c r="M39" s="1255">
        <v>545</v>
      </c>
    </row>
    <row r="40" spans="1:13" ht="10" customHeight="1">
      <c r="A40" s="2094" t="s">
        <v>693</v>
      </c>
      <c r="B40" s="2094" t="s">
        <v>0</v>
      </c>
      <c r="C40" s="2094" t="s">
        <v>0</v>
      </c>
      <c r="D40" s="2094" t="s">
        <v>0</v>
      </c>
      <c r="E40" s="2094" t="s">
        <v>0</v>
      </c>
      <c r="F40" s="2094" t="s">
        <v>0</v>
      </c>
      <c r="G40" s="2094" t="s">
        <v>0</v>
      </c>
      <c r="H40" s="2094" t="s">
        <v>0</v>
      </c>
      <c r="I40" s="2094" t="s">
        <v>0</v>
      </c>
      <c r="J40" s="2094" t="s">
        <v>0</v>
      </c>
      <c r="K40" s="2094" t="s">
        <v>0</v>
      </c>
      <c r="L40" s="2094" t="s">
        <v>0</v>
      </c>
      <c r="M40" s="2094" t="s">
        <v>0</v>
      </c>
    </row>
    <row r="41" spans="1:13" ht="7" customHeight="1">
      <c r="A41" s="1920" t="s">
        <v>694</v>
      </c>
      <c r="B41" s="1920" t="s">
        <v>0</v>
      </c>
      <c r="C41" s="1920" t="s">
        <v>0</v>
      </c>
      <c r="D41" s="1920" t="s">
        <v>0</v>
      </c>
      <c r="E41" s="1920" t="s">
        <v>0</v>
      </c>
      <c r="F41" s="1920" t="s">
        <v>0</v>
      </c>
      <c r="G41" s="1920" t="s">
        <v>0</v>
      </c>
      <c r="H41" s="1920" t="s">
        <v>0</v>
      </c>
      <c r="I41" s="1920" t="s">
        <v>0</v>
      </c>
      <c r="J41" s="1920" t="s">
        <v>0</v>
      </c>
      <c r="K41" s="1920" t="s">
        <v>0</v>
      </c>
      <c r="L41" s="1920" t="s">
        <v>0</v>
      </c>
      <c r="M41" s="1920" t="s">
        <v>0</v>
      </c>
    </row>
    <row r="42" spans="1:13" ht="7" customHeight="1">
      <c r="A42" s="2095" t="s">
        <v>695</v>
      </c>
      <c r="B42" s="2096" t="s">
        <v>0</v>
      </c>
      <c r="C42" s="2096" t="s">
        <v>0</v>
      </c>
      <c r="D42" s="2096" t="s">
        <v>0</v>
      </c>
      <c r="E42" s="2096" t="s">
        <v>0</v>
      </c>
      <c r="F42" s="2096" t="s">
        <v>0</v>
      </c>
      <c r="G42" s="2096" t="s">
        <v>0</v>
      </c>
      <c r="H42" s="2096" t="s">
        <v>0</v>
      </c>
      <c r="I42" s="2096" t="s">
        <v>0</v>
      </c>
      <c r="J42" s="2096" t="s">
        <v>0</v>
      </c>
      <c r="K42" s="2096" t="s">
        <v>0</v>
      </c>
      <c r="L42" s="2096" t="s">
        <v>0</v>
      </c>
      <c r="M42" s="2096" t="s">
        <v>0</v>
      </c>
    </row>
    <row r="43" spans="1:13" ht="7" customHeight="1">
      <c r="A43" s="2095" t="s">
        <v>696</v>
      </c>
      <c r="B43" s="2096" t="s">
        <v>0</v>
      </c>
      <c r="C43" s="2096" t="s">
        <v>0</v>
      </c>
      <c r="D43" s="2096" t="s">
        <v>0</v>
      </c>
      <c r="E43" s="2096" t="s">
        <v>0</v>
      </c>
      <c r="F43" s="2096" t="s">
        <v>0</v>
      </c>
      <c r="G43" s="2096" t="s">
        <v>0</v>
      </c>
      <c r="H43" s="2096" t="s">
        <v>0</v>
      </c>
      <c r="I43" s="2096" t="s">
        <v>0</v>
      </c>
      <c r="J43" s="2096" t="s">
        <v>0</v>
      </c>
      <c r="K43" s="2096" t="s">
        <v>0</v>
      </c>
      <c r="L43" s="2096" t="s">
        <v>0</v>
      </c>
      <c r="M43" s="2096" t="s">
        <v>0</v>
      </c>
    </row>
    <row r="44" spans="1:13" ht="7" customHeight="1">
      <c r="A44" s="2095" t="s">
        <v>697</v>
      </c>
      <c r="B44" s="2096" t="s">
        <v>0</v>
      </c>
      <c r="C44" s="2096" t="s">
        <v>0</v>
      </c>
      <c r="D44" s="2096" t="s">
        <v>0</v>
      </c>
      <c r="E44" s="2096" t="s">
        <v>0</v>
      </c>
      <c r="F44" s="2096" t="s">
        <v>0</v>
      </c>
      <c r="G44" s="2096" t="s">
        <v>0</v>
      </c>
      <c r="H44" s="2096" t="s">
        <v>0</v>
      </c>
      <c r="I44" s="2096" t="s">
        <v>0</v>
      </c>
      <c r="J44" s="2096" t="s">
        <v>0</v>
      </c>
      <c r="K44" s="2096" t="s">
        <v>0</v>
      </c>
      <c r="L44" s="2096" t="s">
        <v>0</v>
      </c>
      <c r="M44" s="2096" t="s">
        <v>0</v>
      </c>
    </row>
    <row r="45" spans="1:13" ht="7.5" customHeight="1">
      <c r="A45" s="2095" t="s">
        <v>698</v>
      </c>
      <c r="B45" s="2096" t="s">
        <v>0</v>
      </c>
      <c r="C45" s="2096" t="s">
        <v>0</v>
      </c>
      <c r="D45" s="2096" t="s">
        <v>0</v>
      </c>
      <c r="E45" s="2096" t="s">
        <v>0</v>
      </c>
      <c r="F45" s="2096" t="s">
        <v>0</v>
      </c>
      <c r="G45" s="2096" t="s">
        <v>0</v>
      </c>
      <c r="H45" s="2096" t="s">
        <v>0</v>
      </c>
      <c r="I45" s="2096" t="s">
        <v>0</v>
      </c>
      <c r="J45" s="2096" t="s">
        <v>0</v>
      </c>
      <c r="K45" s="2096" t="s">
        <v>0</v>
      </c>
      <c r="L45" s="2096" t="s">
        <v>0</v>
      </c>
      <c r="M45" s="2096" t="s">
        <v>0</v>
      </c>
    </row>
    <row r="46" spans="1:13" ht="7.5" customHeight="1">
      <c r="A46" s="2095" t="s">
        <v>699</v>
      </c>
      <c r="B46" s="2096" t="s">
        <v>0</v>
      </c>
      <c r="C46" s="2096" t="s">
        <v>0</v>
      </c>
      <c r="D46" s="2096" t="s">
        <v>0</v>
      </c>
      <c r="E46" s="2096" t="s">
        <v>0</v>
      </c>
      <c r="F46" s="2096" t="s">
        <v>0</v>
      </c>
      <c r="G46" s="2096" t="s">
        <v>0</v>
      </c>
      <c r="H46" s="2096" t="s">
        <v>0</v>
      </c>
      <c r="I46" s="2096" t="s">
        <v>0</v>
      </c>
      <c r="J46" s="2096" t="s">
        <v>0</v>
      </c>
      <c r="K46" s="2096" t="s">
        <v>0</v>
      </c>
      <c r="L46" s="2096" t="s">
        <v>0</v>
      </c>
      <c r="M46" s="2096" t="s">
        <v>0</v>
      </c>
    </row>
    <row r="47" spans="1:13" ht="7.5" customHeight="1">
      <c r="A47" s="2095" t="s">
        <v>700</v>
      </c>
      <c r="B47" s="2096" t="s">
        <v>0</v>
      </c>
      <c r="C47" s="2096" t="s">
        <v>0</v>
      </c>
      <c r="D47" s="2096" t="s">
        <v>0</v>
      </c>
      <c r="E47" s="2096" t="s">
        <v>0</v>
      </c>
      <c r="F47" s="2096" t="s">
        <v>0</v>
      </c>
      <c r="G47" s="2096" t="s">
        <v>0</v>
      </c>
      <c r="H47" s="2096" t="s">
        <v>0</v>
      </c>
      <c r="I47" s="2096" t="s">
        <v>0</v>
      </c>
      <c r="J47" s="2096" t="s">
        <v>0</v>
      </c>
      <c r="K47" s="2096" t="s">
        <v>0</v>
      </c>
      <c r="L47" s="2096" t="s">
        <v>0</v>
      </c>
      <c r="M47" s="2096" t="s">
        <v>0</v>
      </c>
    </row>
    <row r="48" spans="1:13" ht="16" customHeight="1">
      <c r="A48" s="1920" t="s">
        <v>701</v>
      </c>
      <c r="B48" s="1920" t="s">
        <v>0</v>
      </c>
      <c r="C48" s="1920" t="s">
        <v>0</v>
      </c>
      <c r="D48" s="1920" t="s">
        <v>0</v>
      </c>
      <c r="E48" s="1920" t="s">
        <v>0</v>
      </c>
      <c r="F48" s="1920" t="s">
        <v>0</v>
      </c>
      <c r="G48" s="1920" t="s">
        <v>0</v>
      </c>
      <c r="H48" s="1920" t="s">
        <v>0</v>
      </c>
      <c r="I48" s="1920" t="s">
        <v>0</v>
      </c>
      <c r="J48" s="1920" t="s">
        <v>0</v>
      </c>
      <c r="K48" s="1920" t="s">
        <v>0</v>
      </c>
      <c r="L48" s="1920" t="s">
        <v>0</v>
      </c>
      <c r="M48" s="1920" t="s">
        <v>0</v>
      </c>
    </row>
    <row r="49" spans="1:13" ht="7.5" customHeight="1">
      <c r="A49" s="2095" t="s">
        <v>702</v>
      </c>
      <c r="B49" s="2096" t="s">
        <v>0</v>
      </c>
      <c r="C49" s="2096" t="s">
        <v>0</v>
      </c>
      <c r="D49" s="2096" t="s">
        <v>0</v>
      </c>
      <c r="E49" s="2096" t="s">
        <v>0</v>
      </c>
      <c r="F49" s="2096" t="s">
        <v>0</v>
      </c>
      <c r="G49" s="2096" t="s">
        <v>0</v>
      </c>
      <c r="H49" s="2096" t="s">
        <v>0</v>
      </c>
      <c r="I49" s="2096" t="s">
        <v>0</v>
      </c>
      <c r="J49" s="2096" t="s">
        <v>0</v>
      </c>
      <c r="K49" s="2096" t="s">
        <v>0</v>
      </c>
      <c r="L49" s="2096" t="s">
        <v>0</v>
      </c>
      <c r="M49" s="2096" t="s">
        <v>0</v>
      </c>
    </row>
  </sheetData>
  <mergeCells count="29">
    <mergeCell ref="A47:M47"/>
    <mergeCell ref="A48:M48"/>
    <mergeCell ref="A49:M49"/>
    <mergeCell ref="A42:M42"/>
    <mergeCell ref="A43:M43"/>
    <mergeCell ref="A44:M44"/>
    <mergeCell ref="A45:M45"/>
    <mergeCell ref="A46:M46"/>
    <mergeCell ref="K5:K6"/>
    <mergeCell ref="L5:L6"/>
    <mergeCell ref="M5:M6"/>
    <mergeCell ref="A40:M40"/>
    <mergeCell ref="A41:M41"/>
    <mergeCell ref="F5:F6"/>
    <mergeCell ref="G5:G6"/>
    <mergeCell ref="H5:H6"/>
    <mergeCell ref="I5:I6"/>
    <mergeCell ref="J5:J6"/>
    <mergeCell ref="A5:A6"/>
    <mergeCell ref="B5:B6"/>
    <mergeCell ref="C5:C6"/>
    <mergeCell ref="D5:D6"/>
    <mergeCell ref="E5:E6"/>
    <mergeCell ref="A1:M1"/>
    <mergeCell ref="A2:C2"/>
    <mergeCell ref="B3:M3"/>
    <mergeCell ref="B4:E4"/>
    <mergeCell ref="F4:I4"/>
    <mergeCell ref="J4:M4"/>
  </mergeCells>
  <pageMargins left="0.7" right="0.7" top="0.75" bottom="0.75" header="0.3" footer="0.3"/>
  <pageSetup orientation="portrait" horizontalDpi="72" verticalDpi="72"/>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D1742AD-4ABB-4C57-AF6A-12B77A7BB9A8}">
  <sheetPr codeName="Feuil26"/>
  <dimension ref="A1:V59"/>
  <sheetViews>
    <sheetView zoomScale="160" zoomScaleNormal="160" workbookViewId="0">
      <selection sqref="A1:V1"/>
    </sheetView>
  </sheetViews>
  <sheetFormatPr baseColWidth="10" defaultColWidth="9.08984375" defaultRowHeight="12.5"/>
  <cols>
    <col min="1" max="1" width="19.36328125" customWidth="1"/>
    <col min="2" max="2" width="5" customWidth="1"/>
    <col min="3" max="3" width="4.26953125" customWidth="1"/>
    <col min="4" max="4" width="5" customWidth="1"/>
    <col min="5" max="5" width="4.26953125" customWidth="1"/>
    <col min="6" max="6" width="5" customWidth="1"/>
    <col min="7" max="7" width="4.26953125" customWidth="1"/>
    <col min="8" max="8" width="5" customWidth="1"/>
    <col min="9" max="9" width="4.26953125" customWidth="1"/>
    <col min="10" max="10" width="0.7265625" customWidth="1"/>
    <col min="11" max="11" width="6.26953125" customWidth="1"/>
    <col min="12" max="12" width="7.26953125" customWidth="1"/>
    <col min="13" max="13" width="6.36328125" customWidth="1"/>
    <col min="14" max="14" width="0.7265625" customWidth="1"/>
    <col min="15" max="16" width="10" customWidth="1"/>
    <col min="17" max="17" width="0.7265625" customWidth="1"/>
    <col min="18" max="18" width="9.26953125" customWidth="1"/>
    <col min="19" max="19" width="9.08984375" customWidth="1"/>
    <col min="20" max="20" width="0.7265625" customWidth="1"/>
    <col min="21" max="21" width="9.26953125" customWidth="1"/>
    <col min="22" max="22" width="12.6328125" customWidth="1"/>
  </cols>
  <sheetData>
    <row r="1" spans="1:22" ht="16.5" customHeight="1">
      <c r="A1" s="2097" t="s">
        <v>703</v>
      </c>
      <c r="B1" s="2098" t="s">
        <v>0</v>
      </c>
      <c r="C1" s="2098" t="s">
        <v>0</v>
      </c>
      <c r="D1" s="2098" t="s">
        <v>0</v>
      </c>
      <c r="E1" s="2098" t="s">
        <v>0</v>
      </c>
      <c r="F1" s="2098" t="s">
        <v>0</v>
      </c>
      <c r="G1" s="2098" t="s">
        <v>0</v>
      </c>
      <c r="H1" s="2098" t="s">
        <v>0</v>
      </c>
      <c r="I1" s="2098" t="s">
        <v>0</v>
      </c>
      <c r="J1" s="2098" t="s">
        <v>0</v>
      </c>
      <c r="K1" s="2098" t="s">
        <v>0</v>
      </c>
      <c r="L1" s="2098" t="s">
        <v>0</v>
      </c>
      <c r="M1" s="2098" t="s">
        <v>0</v>
      </c>
      <c r="N1" s="2098" t="s">
        <v>0</v>
      </c>
      <c r="O1" s="2098" t="s">
        <v>0</v>
      </c>
      <c r="P1" s="2098" t="s">
        <v>0</v>
      </c>
      <c r="Q1" s="2098" t="s">
        <v>0</v>
      </c>
      <c r="R1" s="2098" t="s">
        <v>0</v>
      </c>
      <c r="S1" s="2098" t="s">
        <v>0</v>
      </c>
      <c r="T1" s="2098" t="s">
        <v>0</v>
      </c>
      <c r="U1" s="2098" t="s">
        <v>0</v>
      </c>
      <c r="V1" s="2098" t="s">
        <v>0</v>
      </c>
    </row>
    <row r="2" spans="1:22" ht="7.5" customHeight="1" thickBot="1">
      <c r="A2" s="2099" t="s">
        <v>744</v>
      </c>
      <c r="B2" s="2100" t="s">
        <v>0</v>
      </c>
      <c r="C2" s="2100" t="s">
        <v>0</v>
      </c>
      <c r="D2" s="1270"/>
      <c r="E2" s="1270"/>
      <c r="F2" s="1270"/>
      <c r="G2" s="1270"/>
      <c r="H2" s="1270"/>
      <c r="I2" s="1270"/>
      <c r="J2" s="1270"/>
      <c r="K2" s="1270"/>
      <c r="L2" s="1270"/>
      <c r="M2" s="1270"/>
      <c r="N2" s="1270"/>
      <c r="O2" s="1270"/>
      <c r="P2" s="1271"/>
      <c r="Q2" s="1271"/>
      <c r="R2" s="1270"/>
      <c r="S2" s="1270"/>
      <c r="T2" s="1270"/>
      <c r="U2" s="1270"/>
      <c r="V2" s="1270"/>
    </row>
    <row r="3" spans="1:22" ht="8.5" customHeight="1" thickBot="1">
      <c r="A3" s="1272"/>
      <c r="B3" s="2101" t="s">
        <v>704</v>
      </c>
      <c r="C3" s="2102" t="s">
        <v>0</v>
      </c>
      <c r="D3" s="2102" t="s">
        <v>0</v>
      </c>
      <c r="E3" s="2102" t="s">
        <v>0</v>
      </c>
      <c r="F3" s="2102" t="s">
        <v>0</v>
      </c>
      <c r="G3" s="2102" t="s">
        <v>0</v>
      </c>
      <c r="H3" s="2102" t="s">
        <v>0</v>
      </c>
      <c r="I3" s="2102" t="s">
        <v>0</v>
      </c>
      <c r="J3" s="2102" t="s">
        <v>0</v>
      </c>
      <c r="K3" s="2102" t="s">
        <v>0</v>
      </c>
      <c r="L3" s="2102" t="s">
        <v>0</v>
      </c>
      <c r="M3" s="2102" t="s">
        <v>0</v>
      </c>
      <c r="N3" s="2102" t="s">
        <v>0</v>
      </c>
      <c r="O3" s="2102" t="s">
        <v>0</v>
      </c>
      <c r="P3" s="2102" t="s">
        <v>0</v>
      </c>
      <c r="Q3" s="2102" t="s">
        <v>0</v>
      </c>
      <c r="R3" s="2102" t="s">
        <v>0</v>
      </c>
      <c r="S3" s="2102" t="s">
        <v>0</v>
      </c>
      <c r="T3" s="2102" t="s">
        <v>0</v>
      </c>
      <c r="U3" s="2102" t="s">
        <v>0</v>
      </c>
      <c r="V3" s="2103" t="s">
        <v>0</v>
      </c>
    </row>
    <row r="4" spans="1:22" ht="22.5" customHeight="1" thickBot="1">
      <c r="A4" s="1273"/>
      <c r="B4" s="2104" t="s">
        <v>705</v>
      </c>
      <c r="C4" s="2105" t="s">
        <v>0</v>
      </c>
      <c r="D4" s="2105" t="s">
        <v>0</v>
      </c>
      <c r="E4" s="2105" t="s">
        <v>0</v>
      </c>
      <c r="F4" s="2105" t="s">
        <v>0</v>
      </c>
      <c r="G4" s="2105" t="s">
        <v>0</v>
      </c>
      <c r="H4" s="2105" t="s">
        <v>0</v>
      </c>
      <c r="I4" s="2106" t="s">
        <v>0</v>
      </c>
      <c r="J4" s="1274"/>
      <c r="K4" s="2104" t="s">
        <v>706</v>
      </c>
      <c r="L4" s="2105" t="s">
        <v>0</v>
      </c>
      <c r="M4" s="2106" t="s">
        <v>0</v>
      </c>
      <c r="N4" s="1274"/>
      <c r="O4" s="2104" t="s">
        <v>707</v>
      </c>
      <c r="P4" s="2106" t="s">
        <v>0</v>
      </c>
      <c r="Q4" s="1275"/>
      <c r="R4" s="2104" t="s">
        <v>708</v>
      </c>
      <c r="S4" s="2106" t="s">
        <v>0</v>
      </c>
      <c r="T4" s="1276"/>
      <c r="U4" s="2104" t="s">
        <v>709</v>
      </c>
      <c r="V4" s="2106" t="s">
        <v>0</v>
      </c>
    </row>
    <row r="5" spans="1:22" ht="15.75" customHeight="1" thickBot="1">
      <c r="A5" s="1277" t="s">
        <v>751</v>
      </c>
      <c r="B5" s="2107" t="s">
        <v>710</v>
      </c>
      <c r="C5" s="2108" t="s">
        <v>0</v>
      </c>
      <c r="D5" s="2109" t="s">
        <v>711</v>
      </c>
      <c r="E5" s="2110" t="s">
        <v>0</v>
      </c>
      <c r="F5" s="2109" t="s">
        <v>712</v>
      </c>
      <c r="G5" s="2111" t="s">
        <v>0</v>
      </c>
      <c r="H5" s="2107" t="s">
        <v>713</v>
      </c>
      <c r="I5" s="2112" t="s">
        <v>0</v>
      </c>
      <c r="J5" s="1278"/>
      <c r="K5" s="1279" t="s">
        <v>714</v>
      </c>
      <c r="L5" s="1280" t="s">
        <v>715</v>
      </c>
      <c r="M5" s="1281" t="s">
        <v>713</v>
      </c>
      <c r="N5" s="1278"/>
      <c r="O5" s="1282" t="s">
        <v>716</v>
      </c>
      <c r="P5" s="1280" t="s">
        <v>717</v>
      </c>
      <c r="Q5" s="1283"/>
      <c r="R5" s="1284"/>
      <c r="S5" s="1285" t="s">
        <v>718</v>
      </c>
      <c r="T5" s="1286"/>
      <c r="U5" s="1284"/>
      <c r="V5" s="1285" t="s">
        <v>718</v>
      </c>
    </row>
    <row r="6" spans="1:22" ht="8.5" customHeight="1">
      <c r="A6" s="1287" t="s">
        <v>761</v>
      </c>
      <c r="B6" s="1288">
        <v>13308</v>
      </c>
      <c r="C6" s="1289">
        <v>0.108</v>
      </c>
      <c r="D6" s="1290">
        <v>28625</v>
      </c>
      <c r="E6" s="1289">
        <v>0.23200000000000001</v>
      </c>
      <c r="F6" s="1291">
        <v>24344</v>
      </c>
      <c r="G6" s="1292">
        <v>0.19700000000000001</v>
      </c>
      <c r="H6" s="1288">
        <v>66277</v>
      </c>
      <c r="I6" s="1292">
        <v>0.53700000000000003</v>
      </c>
      <c r="J6" s="1293"/>
      <c r="K6" s="1288">
        <v>66277</v>
      </c>
      <c r="L6" s="1294">
        <v>11763</v>
      </c>
      <c r="M6" s="1295">
        <v>78040</v>
      </c>
      <c r="N6" s="1293"/>
      <c r="O6" s="1296">
        <v>0.69</v>
      </c>
      <c r="P6" s="1297">
        <v>0.7</v>
      </c>
      <c r="Q6" s="1298"/>
      <c r="R6" s="1299" t="s">
        <v>719</v>
      </c>
      <c r="S6" s="1300">
        <v>7.8E-2</v>
      </c>
      <c r="T6" s="1301"/>
      <c r="U6" s="1302" t="s">
        <v>720</v>
      </c>
      <c r="V6" s="1303">
        <v>0.255</v>
      </c>
    </row>
    <row r="7" spans="1:22" ht="7" customHeight="1">
      <c r="A7" s="1287" t="s">
        <v>763</v>
      </c>
      <c r="B7" s="1304">
        <v>9906</v>
      </c>
      <c r="C7" s="1305">
        <v>0.08</v>
      </c>
      <c r="D7" s="1306">
        <v>19708</v>
      </c>
      <c r="E7" s="1305">
        <v>0.16</v>
      </c>
      <c r="F7" s="1307">
        <v>6579</v>
      </c>
      <c r="G7" s="1308">
        <v>5.2999999999999999E-2</v>
      </c>
      <c r="H7" s="1304">
        <v>36193</v>
      </c>
      <c r="I7" s="1308">
        <v>0.29299999999999998</v>
      </c>
      <c r="J7" s="1293"/>
      <c r="K7" s="1304">
        <v>36193</v>
      </c>
      <c r="L7" s="1309">
        <v>2760</v>
      </c>
      <c r="M7" s="1298">
        <v>38953</v>
      </c>
      <c r="N7" s="1293"/>
      <c r="O7" s="1310">
        <v>0.68</v>
      </c>
      <c r="P7" s="1311">
        <v>0.68</v>
      </c>
      <c r="Q7" s="1298"/>
      <c r="R7" s="1312" t="s">
        <v>721</v>
      </c>
      <c r="S7" s="1313">
        <v>0.34100000000000003</v>
      </c>
      <c r="T7" s="1301"/>
      <c r="U7" s="1314" t="s">
        <v>722</v>
      </c>
      <c r="V7" s="1313">
        <v>0.35899999999999999</v>
      </c>
    </row>
    <row r="8" spans="1:22" ht="7" customHeight="1">
      <c r="A8" s="1287" t="s">
        <v>765</v>
      </c>
      <c r="B8" s="1304">
        <v>5534</v>
      </c>
      <c r="C8" s="1305">
        <v>4.4999999999999998E-2</v>
      </c>
      <c r="D8" s="1306">
        <v>2406</v>
      </c>
      <c r="E8" s="1305">
        <v>1.9E-2</v>
      </c>
      <c r="F8" s="1307">
        <v>915</v>
      </c>
      <c r="G8" s="1308">
        <v>7.0000000000000001E-3</v>
      </c>
      <c r="H8" s="1304">
        <v>8855</v>
      </c>
      <c r="I8" s="1308">
        <v>7.0999999999999994E-2</v>
      </c>
      <c r="J8" s="1293"/>
      <c r="K8" s="1304">
        <v>8855</v>
      </c>
      <c r="L8" s="1309">
        <v>1968</v>
      </c>
      <c r="M8" s="1298">
        <v>10823</v>
      </c>
      <c r="N8" s="1293"/>
      <c r="O8" s="1310">
        <v>0.66</v>
      </c>
      <c r="P8" s="1311">
        <v>0.59</v>
      </c>
      <c r="Q8" s="1298"/>
      <c r="R8" s="1312" t="s">
        <v>723</v>
      </c>
      <c r="S8" s="1313">
        <v>0.16600000000000001</v>
      </c>
      <c r="T8" s="1301"/>
      <c r="U8" s="1314" t="s">
        <v>724</v>
      </c>
      <c r="V8" s="1313">
        <v>0.35899999999999999</v>
      </c>
    </row>
    <row r="9" spans="1:22" ht="7" customHeight="1">
      <c r="A9" s="1287" t="s">
        <v>767</v>
      </c>
      <c r="B9" s="1304">
        <v>1946</v>
      </c>
      <c r="C9" s="1305">
        <v>1.6E-2</v>
      </c>
      <c r="D9" s="1306">
        <v>2832</v>
      </c>
      <c r="E9" s="1305">
        <v>2.3E-2</v>
      </c>
      <c r="F9" s="1307">
        <v>1928</v>
      </c>
      <c r="G9" s="1308">
        <v>1.6E-2</v>
      </c>
      <c r="H9" s="1304">
        <v>6706</v>
      </c>
      <c r="I9" s="1308">
        <v>5.5E-2</v>
      </c>
      <c r="J9" s="1293"/>
      <c r="K9" s="1304">
        <v>6706</v>
      </c>
      <c r="L9" s="1309">
        <v>2685</v>
      </c>
      <c r="M9" s="1298">
        <v>9391</v>
      </c>
      <c r="N9" s="1293"/>
      <c r="O9" s="1310">
        <v>0.64</v>
      </c>
      <c r="P9" s="1311">
        <v>0.62</v>
      </c>
      <c r="Q9" s="1298"/>
      <c r="R9" s="1312" t="s">
        <v>725</v>
      </c>
      <c r="S9" s="1313">
        <v>0.216</v>
      </c>
      <c r="T9" s="1301"/>
      <c r="U9" s="1314" t="s">
        <v>726</v>
      </c>
      <c r="V9" s="1313">
        <v>2.5999999999999999E-2</v>
      </c>
    </row>
    <row r="10" spans="1:22" ht="7" customHeight="1">
      <c r="A10" s="1287" t="s">
        <v>769</v>
      </c>
      <c r="B10" s="1304">
        <v>548</v>
      </c>
      <c r="C10" s="1305">
        <v>5.0000000000000001E-3</v>
      </c>
      <c r="D10" s="1306">
        <v>779</v>
      </c>
      <c r="E10" s="1305">
        <v>6.0000000000000001E-3</v>
      </c>
      <c r="F10" s="1307">
        <v>335</v>
      </c>
      <c r="G10" s="1308">
        <v>3.0000000000000001E-3</v>
      </c>
      <c r="H10" s="1304">
        <v>1662</v>
      </c>
      <c r="I10" s="1308">
        <v>1.4E-2</v>
      </c>
      <c r="J10" s="1293"/>
      <c r="K10" s="1304">
        <v>2031</v>
      </c>
      <c r="L10" s="1309">
        <v>1400</v>
      </c>
      <c r="M10" s="1298">
        <v>3431</v>
      </c>
      <c r="N10" s="1293"/>
      <c r="O10" s="1310">
        <v>0.69</v>
      </c>
      <c r="P10" s="1311">
        <v>0.64</v>
      </c>
      <c r="Q10" s="1298"/>
      <c r="R10" s="1312" t="s">
        <v>727</v>
      </c>
      <c r="S10" s="1313">
        <v>0.104</v>
      </c>
      <c r="T10" s="1301"/>
      <c r="U10" s="1315" t="s">
        <v>728</v>
      </c>
      <c r="V10" s="1316">
        <v>1E-3</v>
      </c>
    </row>
    <row r="11" spans="1:22" ht="11.25" customHeight="1" thickBot="1">
      <c r="A11" s="1287" t="s">
        <v>771</v>
      </c>
      <c r="B11" s="1304">
        <v>917</v>
      </c>
      <c r="C11" s="1305">
        <v>7.0000000000000001E-3</v>
      </c>
      <c r="D11" s="1306">
        <v>326</v>
      </c>
      <c r="E11" s="1317">
        <v>3.0000000000000001E-3</v>
      </c>
      <c r="F11" s="1307">
        <v>162</v>
      </c>
      <c r="G11" s="1308">
        <v>1E-3</v>
      </c>
      <c r="H11" s="1304">
        <v>1405</v>
      </c>
      <c r="I11" s="1308">
        <v>1.0999999999999999E-2</v>
      </c>
      <c r="J11" s="1293"/>
      <c r="K11" s="1304">
        <v>1036</v>
      </c>
      <c r="L11" s="1309">
        <v>307</v>
      </c>
      <c r="M11" s="1298">
        <v>1343</v>
      </c>
      <c r="N11" s="1293"/>
      <c r="O11" s="1310">
        <v>0.71</v>
      </c>
      <c r="P11" s="1311">
        <v>0.64</v>
      </c>
      <c r="Q11" s="1298"/>
      <c r="R11" s="1312" t="s">
        <v>729</v>
      </c>
      <c r="S11" s="1313">
        <v>0.04</v>
      </c>
      <c r="T11" s="1301"/>
      <c r="U11" s="1318" t="s">
        <v>730</v>
      </c>
      <c r="V11" s="1319">
        <v>1</v>
      </c>
    </row>
    <row r="12" spans="1:22" ht="7.5" customHeight="1">
      <c r="A12" s="1287" t="s">
        <v>773</v>
      </c>
      <c r="B12" s="1304">
        <v>524</v>
      </c>
      <c r="C12" s="1305">
        <v>4.0000000000000001E-3</v>
      </c>
      <c r="D12" s="1306">
        <v>260</v>
      </c>
      <c r="E12" s="1317">
        <v>2E-3</v>
      </c>
      <c r="F12" s="1307">
        <v>119</v>
      </c>
      <c r="G12" s="1308">
        <v>1E-3</v>
      </c>
      <c r="H12" s="1304">
        <v>903</v>
      </c>
      <c r="I12" s="1308">
        <v>7.0000000000000001E-3</v>
      </c>
      <c r="J12" s="1293"/>
      <c r="K12" s="1304">
        <v>903</v>
      </c>
      <c r="L12" s="1309">
        <v>624</v>
      </c>
      <c r="M12" s="1298">
        <v>1527</v>
      </c>
      <c r="N12" s="1293"/>
      <c r="O12" s="1310">
        <v>0.69</v>
      </c>
      <c r="P12" s="1311">
        <v>0.64</v>
      </c>
      <c r="Q12" s="1298"/>
      <c r="R12" s="1320" t="s">
        <v>731</v>
      </c>
      <c r="S12" s="1316">
        <v>5.5E-2</v>
      </c>
      <c r="T12" s="1321"/>
      <c r="U12" s="1322"/>
      <c r="V12" s="1323"/>
    </row>
    <row r="13" spans="1:22" ht="11.25" customHeight="1" thickBot="1">
      <c r="A13" s="1324" t="s">
        <v>774</v>
      </c>
      <c r="B13" s="1325">
        <v>894</v>
      </c>
      <c r="C13" s="1326">
        <v>7.0000000000000001E-3</v>
      </c>
      <c r="D13" s="1327">
        <v>491</v>
      </c>
      <c r="E13" s="1328">
        <v>4.0000000000000001E-3</v>
      </c>
      <c r="F13" s="1329">
        <v>140</v>
      </c>
      <c r="G13" s="1330">
        <v>1E-3</v>
      </c>
      <c r="H13" s="1325">
        <v>1525</v>
      </c>
      <c r="I13" s="1330">
        <v>1.2E-2</v>
      </c>
      <c r="J13" s="1293"/>
      <c r="K13" s="1331">
        <v>1525</v>
      </c>
      <c r="L13" s="1332">
        <v>679</v>
      </c>
      <c r="M13" s="1333">
        <v>2204</v>
      </c>
      <c r="N13" s="1293"/>
      <c r="O13" s="1334">
        <v>0.64</v>
      </c>
      <c r="P13" s="1335">
        <v>0.66</v>
      </c>
      <c r="Q13" s="1298"/>
      <c r="R13" s="1318" t="s">
        <v>730</v>
      </c>
      <c r="S13" s="1319">
        <v>1</v>
      </c>
      <c r="T13" s="1321"/>
      <c r="U13" s="1336"/>
      <c r="V13" s="1337"/>
    </row>
    <row r="14" spans="1:22" ht="7.5" customHeight="1" thickBot="1">
      <c r="A14" s="1338"/>
      <c r="B14" s="1339">
        <v>33577</v>
      </c>
      <c r="C14" s="1340">
        <v>0.27200000000000002</v>
      </c>
      <c r="D14" s="1341">
        <v>55427</v>
      </c>
      <c r="E14" s="1340">
        <v>0.44900000000000001</v>
      </c>
      <c r="F14" s="1341">
        <v>34522</v>
      </c>
      <c r="G14" s="1342">
        <v>0.27900000000000003</v>
      </c>
      <c r="H14" s="1339">
        <v>123526</v>
      </c>
      <c r="I14" s="1343">
        <v>1</v>
      </c>
      <c r="J14" s="1344"/>
      <c r="K14" s="1345">
        <v>123526</v>
      </c>
      <c r="L14" s="1346">
        <v>22186</v>
      </c>
      <c r="M14" s="1347">
        <v>145712</v>
      </c>
      <c r="N14" s="1348"/>
      <c r="O14" s="1349">
        <v>0.69</v>
      </c>
      <c r="P14" s="1350">
        <v>0.69</v>
      </c>
      <c r="Q14" s="1351"/>
      <c r="R14" s="1352"/>
      <c r="S14" s="1353"/>
      <c r="T14" s="1354"/>
      <c r="U14" s="1355"/>
      <c r="V14" s="1356"/>
    </row>
    <row r="15" spans="1:22" ht="20.25" customHeight="1">
      <c r="A15" s="1357" t="s">
        <v>775</v>
      </c>
      <c r="B15" s="1304"/>
      <c r="C15" s="1305"/>
      <c r="D15" s="1306">
        <v>12234</v>
      </c>
      <c r="E15" s="1317"/>
      <c r="F15" s="1307"/>
      <c r="G15" s="1308"/>
      <c r="H15" s="1304">
        <v>12234</v>
      </c>
      <c r="I15" s="1308"/>
      <c r="J15" s="1358"/>
      <c r="K15" s="1359"/>
      <c r="L15" s="1360"/>
      <c r="M15" s="1359"/>
      <c r="N15" s="1361"/>
      <c r="O15" s="1362"/>
      <c r="P15" s="1362"/>
      <c r="Q15" s="1363"/>
      <c r="R15" s="1355"/>
      <c r="S15" s="1356"/>
      <c r="T15" s="1354"/>
      <c r="U15" s="1355"/>
      <c r="V15" s="1356"/>
    </row>
    <row r="16" spans="1:22" ht="20.25" customHeight="1">
      <c r="A16" s="1364" t="s">
        <v>968</v>
      </c>
      <c r="B16" s="1365">
        <v>19370</v>
      </c>
      <c r="C16" s="1366"/>
      <c r="D16" s="1367">
        <v>2995</v>
      </c>
      <c r="E16" s="1366"/>
      <c r="F16" s="1367"/>
      <c r="G16" s="1368"/>
      <c r="H16" s="1369">
        <v>22365</v>
      </c>
      <c r="I16" s="1368"/>
      <c r="J16" s="1370"/>
      <c r="K16" s="1371"/>
      <c r="L16" s="1372"/>
      <c r="M16" s="1371"/>
      <c r="N16" s="1373"/>
      <c r="O16" s="1361"/>
      <c r="P16" s="1361"/>
      <c r="Q16" s="1372"/>
      <c r="R16" s="1371"/>
      <c r="S16" s="1372"/>
      <c r="T16" s="1371"/>
      <c r="U16" s="1374"/>
      <c r="V16" s="1371"/>
    </row>
    <row r="17" spans="1:22" ht="6" customHeight="1" thickBot="1">
      <c r="A17" s="1375"/>
      <c r="B17" s="1376">
        <v>52947</v>
      </c>
      <c r="C17" s="1377">
        <v>0.33500000000000002</v>
      </c>
      <c r="D17" s="1378">
        <v>70656</v>
      </c>
      <c r="E17" s="1377">
        <v>0.44700000000000001</v>
      </c>
      <c r="F17" s="1378">
        <v>34522</v>
      </c>
      <c r="G17" s="1379">
        <v>0.218</v>
      </c>
      <c r="H17" s="1380">
        <v>158125</v>
      </c>
      <c r="I17" s="1379">
        <v>1</v>
      </c>
      <c r="J17" s="1370"/>
      <c r="K17" s="1381"/>
      <c r="L17" s="1363"/>
      <c r="M17" s="1381"/>
      <c r="N17" s="1373"/>
      <c r="O17" s="1361"/>
      <c r="P17" s="1361"/>
      <c r="Q17" s="1363"/>
      <c r="R17" s="1361"/>
      <c r="S17" s="1363"/>
      <c r="T17" s="1381"/>
      <c r="U17" s="1382"/>
      <c r="V17" s="1381"/>
    </row>
    <row r="18" spans="1:22" ht="2.5" customHeight="1" thickBot="1">
      <c r="A18" s="1383"/>
      <c r="B18" s="1384"/>
      <c r="C18" s="1384"/>
      <c r="D18" s="1384"/>
      <c r="E18" s="1384"/>
      <c r="F18" s="1384"/>
      <c r="G18" s="1384"/>
      <c r="H18" s="1384"/>
      <c r="I18" s="1384"/>
      <c r="J18" s="1385"/>
      <c r="K18" s="1385"/>
      <c r="L18" s="1385"/>
      <c r="M18" s="1385"/>
      <c r="N18" s="1385"/>
      <c r="O18" s="1385"/>
      <c r="P18" s="1385"/>
      <c r="Q18" s="1385"/>
      <c r="R18" s="1385"/>
      <c r="S18" s="1385"/>
      <c r="T18" s="1385"/>
      <c r="U18" s="1385"/>
      <c r="V18" s="1385"/>
    </row>
    <row r="19" spans="1:22" ht="8.15" customHeight="1" thickBot="1">
      <c r="A19" s="1272"/>
      <c r="B19" s="2101" t="s">
        <v>732</v>
      </c>
      <c r="C19" s="2102" t="s">
        <v>0</v>
      </c>
      <c r="D19" s="2102" t="s">
        <v>0</v>
      </c>
      <c r="E19" s="2102" t="s">
        <v>0</v>
      </c>
      <c r="F19" s="2102" t="s">
        <v>0</v>
      </c>
      <c r="G19" s="2102" t="s">
        <v>0</v>
      </c>
      <c r="H19" s="2102" t="s">
        <v>0</v>
      </c>
      <c r="I19" s="2102" t="s">
        <v>0</v>
      </c>
      <c r="J19" s="2102" t="s">
        <v>0</v>
      </c>
      <c r="K19" s="2102" t="s">
        <v>0</v>
      </c>
      <c r="L19" s="2102" t="s">
        <v>0</v>
      </c>
      <c r="M19" s="2102" t="s">
        <v>0</v>
      </c>
      <c r="N19" s="2102" t="s">
        <v>0</v>
      </c>
      <c r="O19" s="2102" t="s">
        <v>0</v>
      </c>
      <c r="P19" s="2102" t="s">
        <v>0</v>
      </c>
      <c r="Q19" s="2102" t="s">
        <v>0</v>
      </c>
      <c r="R19" s="2102" t="s">
        <v>0</v>
      </c>
      <c r="S19" s="2102" t="s">
        <v>0</v>
      </c>
      <c r="T19" s="2102" t="s">
        <v>0</v>
      </c>
      <c r="U19" s="2102" t="s">
        <v>0</v>
      </c>
      <c r="V19" s="2103" t="s">
        <v>0</v>
      </c>
    </row>
    <row r="20" spans="1:22" ht="23.5" customHeight="1" thickBot="1">
      <c r="A20" s="1273"/>
      <c r="B20" s="2104" t="s">
        <v>705</v>
      </c>
      <c r="C20" s="2105" t="s">
        <v>0</v>
      </c>
      <c r="D20" s="2105" t="s">
        <v>0</v>
      </c>
      <c r="E20" s="2105" t="s">
        <v>0</v>
      </c>
      <c r="F20" s="2105" t="s">
        <v>0</v>
      </c>
      <c r="G20" s="2105" t="s">
        <v>0</v>
      </c>
      <c r="H20" s="2105" t="s">
        <v>0</v>
      </c>
      <c r="I20" s="2106" t="s">
        <v>0</v>
      </c>
      <c r="J20" s="1274"/>
      <c r="K20" s="2104" t="s">
        <v>706</v>
      </c>
      <c r="L20" s="2105" t="s">
        <v>0</v>
      </c>
      <c r="M20" s="2106" t="s">
        <v>0</v>
      </c>
      <c r="N20" s="1274"/>
      <c r="O20" s="2104" t="s">
        <v>707</v>
      </c>
      <c r="P20" s="2106" t="s">
        <v>0</v>
      </c>
      <c r="Q20" s="1275"/>
      <c r="R20" s="2104" t="s">
        <v>708</v>
      </c>
      <c r="S20" s="2106" t="s">
        <v>0</v>
      </c>
      <c r="T20" s="1276"/>
      <c r="U20" s="2104" t="s">
        <v>709</v>
      </c>
      <c r="V20" s="2106" t="s">
        <v>0</v>
      </c>
    </row>
    <row r="21" spans="1:22" ht="16" customHeight="1" thickBot="1">
      <c r="A21" s="1277" t="s">
        <v>751</v>
      </c>
      <c r="B21" s="2107" t="s">
        <v>710</v>
      </c>
      <c r="C21" s="2108" t="s">
        <v>0</v>
      </c>
      <c r="D21" s="2109" t="s">
        <v>711</v>
      </c>
      <c r="E21" s="2110" t="s">
        <v>0</v>
      </c>
      <c r="F21" s="2109" t="s">
        <v>712</v>
      </c>
      <c r="G21" s="2111" t="s">
        <v>0</v>
      </c>
      <c r="H21" s="2107" t="s">
        <v>713</v>
      </c>
      <c r="I21" s="2112" t="s">
        <v>0</v>
      </c>
      <c r="J21" s="1278"/>
      <c r="K21" s="1279" t="s">
        <v>714</v>
      </c>
      <c r="L21" s="1280" t="s">
        <v>715</v>
      </c>
      <c r="M21" s="1281" t="s">
        <v>713</v>
      </c>
      <c r="N21" s="1278"/>
      <c r="O21" s="1282" t="s">
        <v>716</v>
      </c>
      <c r="P21" s="1280" t="s">
        <v>717</v>
      </c>
      <c r="Q21" s="1283"/>
      <c r="R21" s="1282"/>
      <c r="S21" s="1386" t="s">
        <v>718</v>
      </c>
      <c r="T21" s="1286"/>
      <c r="U21" s="1282"/>
      <c r="V21" s="1386" t="s">
        <v>718</v>
      </c>
    </row>
    <row r="22" spans="1:22" ht="8.5" customHeight="1">
      <c r="A22" s="1287" t="s">
        <v>761</v>
      </c>
      <c r="B22" s="1288">
        <v>12549</v>
      </c>
      <c r="C22" s="1289">
        <v>0.107</v>
      </c>
      <c r="D22" s="1290">
        <v>26807</v>
      </c>
      <c r="E22" s="1289">
        <v>0.22800000000000001</v>
      </c>
      <c r="F22" s="1291">
        <v>23022</v>
      </c>
      <c r="G22" s="1292">
        <v>0.19700000000000001</v>
      </c>
      <c r="H22" s="1288">
        <v>62378</v>
      </c>
      <c r="I22" s="1292">
        <v>0.53200000000000003</v>
      </c>
      <c r="J22" s="1293"/>
      <c r="K22" s="1288">
        <v>62378</v>
      </c>
      <c r="L22" s="1294">
        <v>11517</v>
      </c>
      <c r="M22" s="1295">
        <v>73895</v>
      </c>
      <c r="N22" s="1293"/>
      <c r="O22" s="1296">
        <v>0.69</v>
      </c>
      <c r="P22" s="1297">
        <v>0.69</v>
      </c>
      <c r="Q22" s="1298"/>
      <c r="R22" s="1387" t="s">
        <v>719</v>
      </c>
      <c r="S22" s="1388">
        <v>0.08</v>
      </c>
      <c r="T22" s="1301"/>
      <c r="U22" s="1389" t="s">
        <v>720</v>
      </c>
      <c r="V22" s="1388">
        <v>0.26200000000000001</v>
      </c>
    </row>
    <row r="23" spans="1:22" ht="7" customHeight="1">
      <c r="A23" s="1287" t="s">
        <v>763</v>
      </c>
      <c r="B23" s="1304">
        <v>9052</v>
      </c>
      <c r="C23" s="1305">
        <v>7.6999999999999999E-2</v>
      </c>
      <c r="D23" s="1306">
        <v>19172</v>
      </c>
      <c r="E23" s="1305">
        <v>0.16400000000000001</v>
      </c>
      <c r="F23" s="1307">
        <v>6402</v>
      </c>
      <c r="G23" s="1308">
        <v>5.5E-2</v>
      </c>
      <c r="H23" s="1304">
        <v>34626</v>
      </c>
      <c r="I23" s="1308">
        <v>0.29599999999999999</v>
      </c>
      <c r="J23" s="1293"/>
      <c r="K23" s="1304">
        <v>34626</v>
      </c>
      <c r="L23" s="1309">
        <v>2674</v>
      </c>
      <c r="M23" s="1298">
        <v>37300</v>
      </c>
      <c r="N23" s="1293"/>
      <c r="O23" s="1310">
        <v>0.67</v>
      </c>
      <c r="P23" s="1311">
        <v>0.66</v>
      </c>
      <c r="Q23" s="1298"/>
      <c r="R23" s="1312" t="s">
        <v>721</v>
      </c>
      <c r="S23" s="1313">
        <v>0.35399999999999998</v>
      </c>
      <c r="T23" s="1301"/>
      <c r="U23" s="1314" t="s">
        <v>722</v>
      </c>
      <c r="V23" s="1313">
        <v>0.36899999999999999</v>
      </c>
    </row>
    <row r="24" spans="1:22" ht="7" customHeight="1">
      <c r="A24" s="1287" t="s">
        <v>765</v>
      </c>
      <c r="B24" s="1304">
        <v>5187</v>
      </c>
      <c r="C24" s="1305">
        <v>4.4999999999999998E-2</v>
      </c>
      <c r="D24" s="1306">
        <v>2340</v>
      </c>
      <c r="E24" s="1305">
        <v>0.02</v>
      </c>
      <c r="F24" s="1307">
        <v>870</v>
      </c>
      <c r="G24" s="1308">
        <v>7.0000000000000001E-3</v>
      </c>
      <c r="H24" s="1304">
        <v>8397</v>
      </c>
      <c r="I24" s="1308">
        <v>7.1999999999999995E-2</v>
      </c>
      <c r="J24" s="1293"/>
      <c r="K24" s="1304">
        <v>8397</v>
      </c>
      <c r="L24" s="1309">
        <v>1692</v>
      </c>
      <c r="M24" s="1298">
        <v>10089</v>
      </c>
      <c r="N24" s="1293"/>
      <c r="O24" s="1310">
        <v>0.66</v>
      </c>
      <c r="P24" s="1311">
        <v>0.6</v>
      </c>
      <c r="Q24" s="1298"/>
      <c r="R24" s="1312" t="s">
        <v>723</v>
      </c>
      <c r="S24" s="1313">
        <v>0.16800000000000001</v>
      </c>
      <c r="T24" s="1301"/>
      <c r="U24" s="1314" t="s">
        <v>724</v>
      </c>
      <c r="V24" s="1313">
        <v>0.34799999999999998</v>
      </c>
    </row>
    <row r="25" spans="1:22" ht="7" customHeight="1">
      <c r="A25" s="1287" t="s">
        <v>767</v>
      </c>
      <c r="B25" s="1304">
        <v>1799</v>
      </c>
      <c r="C25" s="1305">
        <v>1.6E-2</v>
      </c>
      <c r="D25" s="1306">
        <v>2864</v>
      </c>
      <c r="E25" s="1305">
        <v>2.4E-2</v>
      </c>
      <c r="F25" s="1307">
        <v>1905</v>
      </c>
      <c r="G25" s="1308">
        <v>1.6E-2</v>
      </c>
      <c r="H25" s="1304">
        <v>6568</v>
      </c>
      <c r="I25" s="1308">
        <v>5.6000000000000001E-2</v>
      </c>
      <c r="J25" s="1293"/>
      <c r="K25" s="1304">
        <v>6568</v>
      </c>
      <c r="L25" s="1309">
        <v>2483</v>
      </c>
      <c r="M25" s="1298">
        <v>9051</v>
      </c>
      <c r="N25" s="1293"/>
      <c r="O25" s="1310">
        <v>0.62</v>
      </c>
      <c r="P25" s="1311">
        <v>0.63</v>
      </c>
      <c r="Q25" s="1298"/>
      <c r="R25" s="1312" t="s">
        <v>725</v>
      </c>
      <c r="S25" s="1313">
        <v>0.19800000000000001</v>
      </c>
      <c r="T25" s="1301"/>
      <c r="U25" s="1314" t="s">
        <v>726</v>
      </c>
      <c r="V25" s="1313">
        <v>0.02</v>
      </c>
    </row>
    <row r="26" spans="1:22" ht="7" customHeight="1">
      <c r="A26" s="1287" t="s">
        <v>769</v>
      </c>
      <c r="B26" s="1304">
        <v>521</v>
      </c>
      <c r="C26" s="1305">
        <v>4.0000000000000001E-3</v>
      </c>
      <c r="D26" s="1306">
        <v>763</v>
      </c>
      <c r="E26" s="1305">
        <v>7.0000000000000001E-3</v>
      </c>
      <c r="F26" s="1307">
        <v>321</v>
      </c>
      <c r="G26" s="1308">
        <v>3.0000000000000001E-3</v>
      </c>
      <c r="H26" s="1304">
        <v>1605</v>
      </c>
      <c r="I26" s="1308">
        <v>1.4E-2</v>
      </c>
      <c r="J26" s="1293"/>
      <c r="K26" s="1304">
        <v>1605</v>
      </c>
      <c r="L26" s="1309">
        <v>1372</v>
      </c>
      <c r="M26" s="1298">
        <v>2977</v>
      </c>
      <c r="N26" s="1293"/>
      <c r="O26" s="1310">
        <v>0.68</v>
      </c>
      <c r="P26" s="1311">
        <v>0.7</v>
      </c>
      <c r="Q26" s="1298"/>
      <c r="R26" s="1312" t="s">
        <v>727</v>
      </c>
      <c r="S26" s="1313">
        <v>0.111</v>
      </c>
      <c r="T26" s="1301"/>
      <c r="U26" s="1315" t="s">
        <v>728</v>
      </c>
      <c r="V26" s="1316">
        <v>1E-3</v>
      </c>
    </row>
    <row r="27" spans="1:22" ht="11.25" customHeight="1" thickBot="1">
      <c r="A27" s="1287" t="s">
        <v>771</v>
      </c>
      <c r="B27" s="1304">
        <v>837</v>
      </c>
      <c r="C27" s="1305">
        <v>7.0000000000000001E-3</v>
      </c>
      <c r="D27" s="1306">
        <v>315</v>
      </c>
      <c r="E27" s="1317">
        <v>3.0000000000000001E-3</v>
      </c>
      <c r="F27" s="1307">
        <v>160</v>
      </c>
      <c r="G27" s="1308">
        <v>1E-3</v>
      </c>
      <c r="H27" s="1304">
        <v>1312</v>
      </c>
      <c r="I27" s="1308">
        <v>1.0999999999999999E-2</v>
      </c>
      <c r="J27" s="1293"/>
      <c r="K27" s="1304">
        <v>1312</v>
      </c>
      <c r="L27" s="1309">
        <v>295</v>
      </c>
      <c r="M27" s="1298">
        <v>1607</v>
      </c>
      <c r="N27" s="1293"/>
      <c r="O27" s="1310">
        <v>0.66</v>
      </c>
      <c r="P27" s="1311">
        <v>0.64</v>
      </c>
      <c r="Q27" s="1298"/>
      <c r="R27" s="1312" t="s">
        <v>729</v>
      </c>
      <c r="S27" s="1313">
        <v>3.5000000000000003E-2</v>
      </c>
      <c r="T27" s="1301"/>
      <c r="U27" s="1318" t="s">
        <v>730</v>
      </c>
      <c r="V27" s="1319">
        <v>1</v>
      </c>
    </row>
    <row r="28" spans="1:22" ht="7.5" customHeight="1">
      <c r="A28" s="1287" t="s">
        <v>773</v>
      </c>
      <c r="B28" s="1304">
        <v>486</v>
      </c>
      <c r="C28" s="1305">
        <v>4.0000000000000001E-3</v>
      </c>
      <c r="D28" s="1306">
        <v>254</v>
      </c>
      <c r="E28" s="1317">
        <v>2E-3</v>
      </c>
      <c r="F28" s="1307">
        <v>114</v>
      </c>
      <c r="G28" s="1308">
        <v>1E-3</v>
      </c>
      <c r="H28" s="1304">
        <v>854</v>
      </c>
      <c r="I28" s="1308">
        <v>7.0000000000000001E-3</v>
      </c>
      <c r="J28" s="1293"/>
      <c r="K28" s="1304">
        <v>854</v>
      </c>
      <c r="L28" s="1309">
        <v>592</v>
      </c>
      <c r="M28" s="1298">
        <v>1446</v>
      </c>
      <c r="N28" s="1293"/>
      <c r="O28" s="1310">
        <v>0.69</v>
      </c>
      <c r="P28" s="1311">
        <v>0.7</v>
      </c>
      <c r="Q28" s="1298"/>
      <c r="R28" s="1320" t="s">
        <v>731</v>
      </c>
      <c r="S28" s="1316">
        <v>5.3999999999999999E-2</v>
      </c>
      <c r="T28" s="1321"/>
      <c r="U28" s="1322"/>
      <c r="V28" s="1323"/>
    </row>
    <row r="29" spans="1:22" ht="11.25" customHeight="1" thickBot="1">
      <c r="A29" s="1390" t="s">
        <v>774</v>
      </c>
      <c r="B29" s="1325">
        <v>801</v>
      </c>
      <c r="C29" s="1326">
        <v>7.0000000000000001E-3</v>
      </c>
      <c r="D29" s="1327">
        <v>468</v>
      </c>
      <c r="E29" s="1328">
        <v>4.0000000000000001E-3</v>
      </c>
      <c r="F29" s="1329">
        <v>138</v>
      </c>
      <c r="G29" s="1330">
        <v>1E-3</v>
      </c>
      <c r="H29" s="1325">
        <v>1407</v>
      </c>
      <c r="I29" s="1330">
        <v>1.2E-2</v>
      </c>
      <c r="J29" s="1293"/>
      <c r="K29" s="1331">
        <v>1407</v>
      </c>
      <c r="L29" s="1332">
        <v>704</v>
      </c>
      <c r="M29" s="1333">
        <v>2111</v>
      </c>
      <c r="N29" s="1293"/>
      <c r="O29" s="1334">
        <v>0.68</v>
      </c>
      <c r="P29" s="1335">
        <v>0.68</v>
      </c>
      <c r="Q29" s="1298"/>
      <c r="R29" s="1318" t="s">
        <v>730</v>
      </c>
      <c r="S29" s="1319">
        <v>1</v>
      </c>
      <c r="T29" s="1321"/>
      <c r="U29" s="1336"/>
      <c r="V29" s="1337"/>
    </row>
    <row r="30" spans="1:22" ht="7.5" customHeight="1" thickBot="1">
      <c r="A30" s="1391"/>
      <c r="B30" s="1339">
        <v>31232</v>
      </c>
      <c r="C30" s="1340">
        <v>0.26700000000000002</v>
      </c>
      <c r="D30" s="1341">
        <v>52983</v>
      </c>
      <c r="E30" s="1340">
        <v>0.45200000000000001</v>
      </c>
      <c r="F30" s="1341">
        <v>32932</v>
      </c>
      <c r="G30" s="1342">
        <v>0.28100000000000003</v>
      </c>
      <c r="H30" s="1339">
        <v>117147</v>
      </c>
      <c r="I30" s="1343">
        <v>1</v>
      </c>
      <c r="J30" s="1344"/>
      <c r="K30" s="1345">
        <v>117147</v>
      </c>
      <c r="L30" s="1346">
        <v>21329</v>
      </c>
      <c r="M30" s="1347">
        <v>138476</v>
      </c>
      <c r="N30" s="1348"/>
      <c r="O30" s="1349">
        <v>0.68</v>
      </c>
      <c r="P30" s="1350">
        <v>0.68</v>
      </c>
      <c r="Q30" s="1351"/>
      <c r="R30" s="1352"/>
      <c r="S30" s="1353"/>
      <c r="T30" s="1354"/>
      <c r="U30" s="1355"/>
      <c r="V30" s="1356"/>
    </row>
    <row r="31" spans="1:22" ht="20.25" customHeight="1">
      <c r="A31" s="1357" t="s">
        <v>775</v>
      </c>
      <c r="B31" s="1304"/>
      <c r="C31" s="1305"/>
      <c r="D31" s="1306">
        <v>11933</v>
      </c>
      <c r="E31" s="1317"/>
      <c r="F31" s="1307"/>
      <c r="G31" s="1308"/>
      <c r="H31" s="1304">
        <v>11933</v>
      </c>
      <c r="I31" s="1308"/>
      <c r="J31" s="1358"/>
      <c r="K31" s="1359"/>
      <c r="L31" s="1360"/>
      <c r="M31" s="1359"/>
      <c r="N31" s="1361"/>
      <c r="O31" s="1362"/>
      <c r="P31" s="1362"/>
      <c r="Q31" s="1363"/>
      <c r="R31" s="1355"/>
      <c r="S31" s="1356"/>
      <c r="T31" s="1354"/>
      <c r="U31" s="1355"/>
      <c r="V31" s="1356"/>
    </row>
    <row r="32" spans="1:22" ht="20.25" customHeight="1">
      <c r="A32" s="1364" t="s">
        <v>968</v>
      </c>
      <c r="B32" s="1369">
        <v>18544</v>
      </c>
      <c r="C32" s="1366"/>
      <c r="D32" s="1367">
        <v>2975</v>
      </c>
      <c r="E32" s="1366"/>
      <c r="F32" s="1392"/>
      <c r="G32" s="1368"/>
      <c r="H32" s="1369">
        <v>21519</v>
      </c>
      <c r="I32" s="1368"/>
      <c r="J32" s="1370"/>
      <c r="K32" s="1371"/>
      <c r="L32" s="1372"/>
      <c r="M32" s="1371"/>
      <c r="N32" s="1373"/>
      <c r="O32" s="1361"/>
      <c r="P32" s="1361"/>
      <c r="Q32" s="1372"/>
      <c r="R32" s="1371"/>
      <c r="S32" s="1372"/>
      <c r="T32" s="1371"/>
      <c r="U32" s="1374"/>
      <c r="V32" s="1371"/>
    </row>
    <row r="33" spans="1:22" ht="6" customHeight="1" thickBot="1">
      <c r="A33" s="1393"/>
      <c r="B33" s="1380">
        <v>49776</v>
      </c>
      <c r="C33" s="1377">
        <v>0.33100000000000002</v>
      </c>
      <c r="D33" s="1378">
        <v>67891</v>
      </c>
      <c r="E33" s="1377">
        <v>0.45100000000000001</v>
      </c>
      <c r="F33" s="1394">
        <v>32932</v>
      </c>
      <c r="G33" s="1379">
        <v>0.218</v>
      </c>
      <c r="H33" s="1380">
        <v>150599</v>
      </c>
      <c r="I33" s="1379">
        <v>1</v>
      </c>
      <c r="J33" s="1370"/>
      <c r="K33" s="1381"/>
      <c r="L33" s="1363"/>
      <c r="M33" s="1381"/>
      <c r="N33" s="1373"/>
      <c r="O33" s="1361"/>
      <c r="P33" s="1361"/>
      <c r="Q33" s="1363"/>
      <c r="R33" s="1361"/>
      <c r="S33" s="1363"/>
      <c r="T33" s="1381"/>
      <c r="U33" s="1382"/>
      <c r="V33" s="1381"/>
    </row>
    <row r="34" spans="1:22" ht="2.5" customHeight="1" thickBot="1">
      <c r="A34" s="1395"/>
      <c r="B34" s="1396"/>
      <c r="C34" s="1397"/>
      <c r="D34" s="1396"/>
      <c r="E34" s="1397"/>
      <c r="F34" s="1396"/>
      <c r="G34" s="1397"/>
      <c r="H34" s="1398"/>
      <c r="I34" s="1399"/>
      <c r="J34" s="1385"/>
      <c r="K34" s="1400"/>
      <c r="L34" s="1401"/>
      <c r="M34" s="1402"/>
      <c r="N34" s="1385"/>
      <c r="O34" s="1403"/>
      <c r="P34" s="1400"/>
      <c r="Q34" s="1403"/>
      <c r="R34" s="1400"/>
      <c r="S34" s="1403"/>
      <c r="T34" s="1400"/>
      <c r="U34" s="1401"/>
      <c r="V34" s="1402"/>
    </row>
    <row r="35" spans="1:22" ht="8.5" customHeight="1" thickBot="1">
      <c r="A35" s="1272"/>
      <c r="B35" s="2101" t="s">
        <v>733</v>
      </c>
      <c r="C35" s="2102" t="s">
        <v>0</v>
      </c>
      <c r="D35" s="2102" t="s">
        <v>0</v>
      </c>
      <c r="E35" s="2102" t="s">
        <v>0</v>
      </c>
      <c r="F35" s="2102" t="s">
        <v>0</v>
      </c>
      <c r="G35" s="2102" t="s">
        <v>0</v>
      </c>
      <c r="H35" s="2102" t="s">
        <v>0</v>
      </c>
      <c r="I35" s="2102" t="s">
        <v>0</v>
      </c>
      <c r="J35" s="2102" t="s">
        <v>0</v>
      </c>
      <c r="K35" s="2102" t="s">
        <v>0</v>
      </c>
      <c r="L35" s="2102" t="s">
        <v>0</v>
      </c>
      <c r="M35" s="2102" t="s">
        <v>0</v>
      </c>
      <c r="N35" s="2102" t="s">
        <v>0</v>
      </c>
      <c r="O35" s="2102" t="s">
        <v>0</v>
      </c>
      <c r="P35" s="2102" t="s">
        <v>0</v>
      </c>
      <c r="Q35" s="2102" t="s">
        <v>0</v>
      </c>
      <c r="R35" s="2102" t="s">
        <v>0</v>
      </c>
      <c r="S35" s="2102" t="s">
        <v>0</v>
      </c>
      <c r="T35" s="2102" t="s">
        <v>0</v>
      </c>
      <c r="U35" s="2102" t="s">
        <v>0</v>
      </c>
      <c r="V35" s="2103" t="s">
        <v>0</v>
      </c>
    </row>
    <row r="36" spans="1:22" ht="23.15" customHeight="1" thickBot="1">
      <c r="A36" s="1273"/>
      <c r="B36" s="2104" t="s">
        <v>705</v>
      </c>
      <c r="C36" s="2105" t="s">
        <v>0</v>
      </c>
      <c r="D36" s="2105" t="s">
        <v>0</v>
      </c>
      <c r="E36" s="2105" t="s">
        <v>0</v>
      </c>
      <c r="F36" s="2105" t="s">
        <v>0</v>
      </c>
      <c r="G36" s="2105" t="s">
        <v>0</v>
      </c>
      <c r="H36" s="2105" t="s">
        <v>0</v>
      </c>
      <c r="I36" s="2106" t="s">
        <v>0</v>
      </c>
      <c r="J36" s="1274"/>
      <c r="K36" s="2104" t="s">
        <v>706</v>
      </c>
      <c r="L36" s="2105" t="s">
        <v>0</v>
      </c>
      <c r="M36" s="2106" t="s">
        <v>0</v>
      </c>
      <c r="N36" s="1274"/>
      <c r="O36" s="2104" t="s">
        <v>707</v>
      </c>
      <c r="P36" s="2106" t="s">
        <v>0</v>
      </c>
      <c r="Q36" s="1275"/>
      <c r="R36" s="2104" t="s">
        <v>708</v>
      </c>
      <c r="S36" s="2106" t="s">
        <v>0</v>
      </c>
      <c r="T36" s="1276"/>
      <c r="U36" s="2104" t="s">
        <v>709</v>
      </c>
      <c r="V36" s="2106" t="s">
        <v>0</v>
      </c>
    </row>
    <row r="37" spans="1:22" ht="16" customHeight="1" thickBot="1">
      <c r="A37" s="1277" t="s">
        <v>751</v>
      </c>
      <c r="B37" s="2107" t="s">
        <v>710</v>
      </c>
      <c r="C37" s="2108" t="s">
        <v>0</v>
      </c>
      <c r="D37" s="2109" t="s">
        <v>711</v>
      </c>
      <c r="E37" s="2110" t="s">
        <v>0</v>
      </c>
      <c r="F37" s="2109" t="s">
        <v>712</v>
      </c>
      <c r="G37" s="2111" t="s">
        <v>0</v>
      </c>
      <c r="H37" s="2107" t="s">
        <v>713</v>
      </c>
      <c r="I37" s="2112" t="s">
        <v>0</v>
      </c>
      <c r="J37" s="1278"/>
      <c r="K37" s="1279" t="s">
        <v>714</v>
      </c>
      <c r="L37" s="1280" t="s">
        <v>715</v>
      </c>
      <c r="M37" s="1281" t="s">
        <v>713</v>
      </c>
      <c r="N37" s="1278"/>
      <c r="O37" s="1282" t="s">
        <v>716</v>
      </c>
      <c r="P37" s="1280" t="s">
        <v>717</v>
      </c>
      <c r="Q37" s="1283"/>
      <c r="R37" s="1282"/>
      <c r="S37" s="1386" t="s">
        <v>718</v>
      </c>
      <c r="T37" s="1286"/>
      <c r="U37" s="1282"/>
      <c r="V37" s="1386" t="s">
        <v>718</v>
      </c>
    </row>
    <row r="38" spans="1:22" ht="7.5" customHeight="1">
      <c r="A38" s="1287" t="s">
        <v>761</v>
      </c>
      <c r="B38" s="1288">
        <v>12228</v>
      </c>
      <c r="C38" s="1289">
        <v>0.108</v>
      </c>
      <c r="D38" s="1290">
        <v>25574</v>
      </c>
      <c r="E38" s="1289">
        <v>0.22500000000000001</v>
      </c>
      <c r="F38" s="1291">
        <v>22118</v>
      </c>
      <c r="G38" s="1292">
        <v>0.19500000000000001</v>
      </c>
      <c r="H38" s="1288">
        <v>59920</v>
      </c>
      <c r="I38" s="1292">
        <v>0.52800000000000002</v>
      </c>
      <c r="J38" s="1293"/>
      <c r="K38" s="1288">
        <v>59920</v>
      </c>
      <c r="L38" s="1294">
        <v>11633</v>
      </c>
      <c r="M38" s="1295">
        <v>71553</v>
      </c>
      <c r="N38" s="1293"/>
      <c r="O38" s="1296">
        <v>0.69</v>
      </c>
      <c r="P38" s="1297">
        <v>0.68</v>
      </c>
      <c r="Q38" s="1298"/>
      <c r="R38" s="1387" t="s">
        <v>719</v>
      </c>
      <c r="S38" s="1388">
        <v>8.3000000000000004E-2</v>
      </c>
      <c r="T38" s="1301"/>
      <c r="U38" s="1389" t="s">
        <v>720</v>
      </c>
      <c r="V38" s="1388">
        <v>0.26500000000000001</v>
      </c>
    </row>
    <row r="39" spans="1:22" ht="7" customHeight="1">
      <c r="A39" s="1287" t="s">
        <v>763</v>
      </c>
      <c r="B39" s="1304">
        <v>8608</v>
      </c>
      <c r="C39" s="1305">
        <v>7.5999999999999998E-2</v>
      </c>
      <c r="D39" s="1306">
        <v>18878</v>
      </c>
      <c r="E39" s="1305">
        <v>0.16600000000000001</v>
      </c>
      <c r="F39" s="1307">
        <v>6362</v>
      </c>
      <c r="G39" s="1308">
        <v>5.6000000000000001E-2</v>
      </c>
      <c r="H39" s="1304">
        <v>33848</v>
      </c>
      <c r="I39" s="1308">
        <v>0.29799999999999999</v>
      </c>
      <c r="J39" s="1293"/>
      <c r="K39" s="1304">
        <v>33848</v>
      </c>
      <c r="L39" s="1309">
        <v>2809</v>
      </c>
      <c r="M39" s="1298">
        <v>36657</v>
      </c>
      <c r="N39" s="1293"/>
      <c r="O39" s="1310">
        <v>0.69</v>
      </c>
      <c r="P39" s="1311">
        <v>0.66</v>
      </c>
      <c r="Q39" s="1298"/>
      <c r="R39" s="1312" t="s">
        <v>721</v>
      </c>
      <c r="S39" s="1313">
        <v>0.371</v>
      </c>
      <c r="T39" s="1301"/>
      <c r="U39" s="1314" t="s">
        <v>722</v>
      </c>
      <c r="V39" s="1313">
        <v>0.378</v>
      </c>
    </row>
    <row r="40" spans="1:22" ht="7" customHeight="1">
      <c r="A40" s="1287" t="s">
        <v>765</v>
      </c>
      <c r="B40" s="1304">
        <v>5034</v>
      </c>
      <c r="C40" s="1305">
        <v>4.3999999999999997E-2</v>
      </c>
      <c r="D40" s="1306">
        <v>2360</v>
      </c>
      <c r="E40" s="1305">
        <v>2.1000000000000001E-2</v>
      </c>
      <c r="F40" s="1307">
        <v>888</v>
      </c>
      <c r="G40" s="1308">
        <v>8.0000000000000002E-3</v>
      </c>
      <c r="H40" s="1304">
        <v>8282</v>
      </c>
      <c r="I40" s="1308">
        <v>7.2999999999999995E-2</v>
      </c>
      <c r="J40" s="1293"/>
      <c r="K40" s="1304">
        <v>8282</v>
      </c>
      <c r="L40" s="1309">
        <v>1681</v>
      </c>
      <c r="M40" s="1298">
        <v>9963</v>
      </c>
      <c r="N40" s="1293"/>
      <c r="O40" s="1310">
        <v>0.68</v>
      </c>
      <c r="P40" s="1311">
        <v>0.63</v>
      </c>
      <c r="Q40" s="1298"/>
      <c r="R40" s="1312" t="s">
        <v>723</v>
      </c>
      <c r="S40" s="1313">
        <v>0.17</v>
      </c>
      <c r="T40" s="1301"/>
      <c r="U40" s="1314" t="s">
        <v>724</v>
      </c>
      <c r="V40" s="1313">
        <v>0.34100000000000003</v>
      </c>
    </row>
    <row r="41" spans="1:22" ht="7" customHeight="1">
      <c r="A41" s="1287" t="s">
        <v>767</v>
      </c>
      <c r="B41" s="1304">
        <v>1718</v>
      </c>
      <c r="C41" s="1305">
        <v>1.4999999999999999E-2</v>
      </c>
      <c r="D41" s="1306">
        <v>2894</v>
      </c>
      <c r="E41" s="1305">
        <v>2.5000000000000001E-2</v>
      </c>
      <c r="F41" s="1307">
        <v>1888</v>
      </c>
      <c r="G41" s="1308">
        <v>1.7000000000000001E-2</v>
      </c>
      <c r="H41" s="1304">
        <v>6500</v>
      </c>
      <c r="I41" s="1308">
        <v>5.7000000000000002E-2</v>
      </c>
      <c r="J41" s="1293"/>
      <c r="K41" s="1304">
        <v>6500</v>
      </c>
      <c r="L41" s="1309">
        <v>1951</v>
      </c>
      <c r="M41" s="1298">
        <v>8451</v>
      </c>
      <c r="N41" s="1293"/>
      <c r="O41" s="1310">
        <v>0.64</v>
      </c>
      <c r="P41" s="1311">
        <v>0.63</v>
      </c>
      <c r="Q41" s="1298"/>
      <c r="R41" s="1312" t="s">
        <v>725</v>
      </c>
      <c r="S41" s="1313">
        <v>0.19900000000000001</v>
      </c>
      <c r="T41" s="1301"/>
      <c r="U41" s="1314" t="s">
        <v>726</v>
      </c>
      <c r="V41" s="1313">
        <v>1.4999999999999999E-2</v>
      </c>
    </row>
    <row r="42" spans="1:22" ht="7" customHeight="1">
      <c r="A42" s="1287" t="s">
        <v>769</v>
      </c>
      <c r="B42" s="1304">
        <v>517</v>
      </c>
      <c r="C42" s="1305">
        <v>4.0000000000000001E-3</v>
      </c>
      <c r="D42" s="1306">
        <v>748</v>
      </c>
      <c r="E42" s="1305">
        <v>7.0000000000000001E-3</v>
      </c>
      <c r="F42" s="1307">
        <v>314</v>
      </c>
      <c r="G42" s="1308">
        <v>3.0000000000000001E-3</v>
      </c>
      <c r="H42" s="1304">
        <v>1579</v>
      </c>
      <c r="I42" s="1308">
        <v>1.4E-2</v>
      </c>
      <c r="J42" s="1293"/>
      <c r="K42" s="1304">
        <v>1579</v>
      </c>
      <c r="L42" s="1309">
        <v>1292</v>
      </c>
      <c r="M42" s="1298">
        <v>2871</v>
      </c>
      <c r="N42" s="1293"/>
      <c r="O42" s="1310">
        <v>0.66</v>
      </c>
      <c r="P42" s="1311">
        <v>0.64</v>
      </c>
      <c r="Q42" s="1298"/>
      <c r="R42" s="1312" t="s">
        <v>727</v>
      </c>
      <c r="S42" s="1313">
        <v>0.1</v>
      </c>
      <c r="T42" s="1301"/>
      <c r="U42" s="1315" t="s">
        <v>728</v>
      </c>
      <c r="V42" s="1316">
        <v>1E-3</v>
      </c>
    </row>
    <row r="43" spans="1:22" ht="11.25" customHeight="1" thickBot="1">
      <c r="A43" s="1287" t="s">
        <v>771</v>
      </c>
      <c r="B43" s="1304">
        <v>810</v>
      </c>
      <c r="C43" s="1305">
        <v>7.0000000000000001E-3</v>
      </c>
      <c r="D43" s="1306">
        <v>317</v>
      </c>
      <c r="E43" s="1317">
        <v>3.0000000000000001E-3</v>
      </c>
      <c r="F43" s="1307">
        <v>168</v>
      </c>
      <c r="G43" s="1308">
        <v>1E-3</v>
      </c>
      <c r="H43" s="1304">
        <v>1295</v>
      </c>
      <c r="I43" s="1308">
        <v>1.0999999999999999E-2</v>
      </c>
      <c r="J43" s="1293"/>
      <c r="K43" s="1304">
        <v>1295</v>
      </c>
      <c r="L43" s="1309">
        <v>297</v>
      </c>
      <c r="M43" s="1298">
        <v>1592</v>
      </c>
      <c r="N43" s="1293"/>
      <c r="O43" s="1310">
        <v>0.71</v>
      </c>
      <c r="P43" s="1311">
        <v>0.61</v>
      </c>
      <c r="Q43" s="1298"/>
      <c r="R43" s="1312" t="s">
        <v>729</v>
      </c>
      <c r="S43" s="1313">
        <v>2.9000000000000001E-2</v>
      </c>
      <c r="T43" s="1301"/>
      <c r="U43" s="1318" t="s">
        <v>730</v>
      </c>
      <c r="V43" s="1319">
        <v>1</v>
      </c>
    </row>
    <row r="44" spans="1:22" ht="7.5" customHeight="1">
      <c r="A44" s="1287" t="s">
        <v>773</v>
      </c>
      <c r="B44" s="1304">
        <v>463</v>
      </c>
      <c r="C44" s="1305">
        <v>4.0000000000000001E-3</v>
      </c>
      <c r="D44" s="1306">
        <v>252</v>
      </c>
      <c r="E44" s="1317">
        <v>2E-3</v>
      </c>
      <c r="F44" s="1307">
        <v>114</v>
      </c>
      <c r="G44" s="1308">
        <v>1E-3</v>
      </c>
      <c r="H44" s="1304">
        <v>829</v>
      </c>
      <c r="I44" s="1308">
        <v>7.0000000000000001E-3</v>
      </c>
      <c r="J44" s="1293"/>
      <c r="K44" s="1304">
        <v>829</v>
      </c>
      <c r="L44" s="1309">
        <v>597</v>
      </c>
      <c r="M44" s="1298">
        <v>1426</v>
      </c>
      <c r="N44" s="1293"/>
      <c r="O44" s="1310">
        <v>0.72</v>
      </c>
      <c r="P44" s="1311">
        <v>0.61</v>
      </c>
      <c r="Q44" s="1298"/>
      <c r="R44" s="1320" t="s">
        <v>731</v>
      </c>
      <c r="S44" s="1316">
        <v>4.8000000000000001E-2</v>
      </c>
      <c r="T44" s="1321"/>
      <c r="U44" s="1322"/>
      <c r="V44" s="1323"/>
    </row>
    <row r="45" spans="1:22" ht="11.25" customHeight="1" thickBot="1">
      <c r="A45" s="1390" t="s">
        <v>774</v>
      </c>
      <c r="B45" s="1325">
        <v>759</v>
      </c>
      <c r="C45" s="1404">
        <v>7.0000000000000001E-3</v>
      </c>
      <c r="D45" s="1327">
        <v>436</v>
      </c>
      <c r="E45" s="1405">
        <v>4.0000000000000001E-3</v>
      </c>
      <c r="F45" s="1329">
        <v>138</v>
      </c>
      <c r="G45" s="1406">
        <v>1E-3</v>
      </c>
      <c r="H45" s="1325">
        <v>1333</v>
      </c>
      <c r="I45" s="1330">
        <v>1.2E-2</v>
      </c>
      <c r="J45" s="1293"/>
      <c r="K45" s="1331">
        <v>1333</v>
      </c>
      <c r="L45" s="1332">
        <v>667</v>
      </c>
      <c r="M45" s="1333">
        <v>2000</v>
      </c>
      <c r="N45" s="1293"/>
      <c r="O45" s="1334">
        <v>0.68</v>
      </c>
      <c r="P45" s="1335">
        <v>0.67</v>
      </c>
      <c r="Q45" s="1298"/>
      <c r="R45" s="1318" t="s">
        <v>730</v>
      </c>
      <c r="S45" s="1319">
        <v>1</v>
      </c>
      <c r="T45" s="1321"/>
      <c r="U45" s="1336"/>
      <c r="V45" s="1337"/>
    </row>
    <row r="46" spans="1:22" ht="7.5" customHeight="1" thickBot="1">
      <c r="A46" s="1391"/>
      <c r="B46" s="1339">
        <v>30137</v>
      </c>
      <c r="C46" s="1407">
        <v>0.26500000000000001</v>
      </c>
      <c r="D46" s="1341">
        <v>51459</v>
      </c>
      <c r="E46" s="1407">
        <v>0.45300000000000001</v>
      </c>
      <c r="F46" s="1341">
        <v>31990</v>
      </c>
      <c r="G46" s="1408">
        <v>0.28199999999999997</v>
      </c>
      <c r="H46" s="1339">
        <v>113586</v>
      </c>
      <c r="I46" s="1409">
        <v>1</v>
      </c>
      <c r="J46" s="1293"/>
      <c r="K46" s="1345">
        <v>113586</v>
      </c>
      <c r="L46" s="1346">
        <v>20927</v>
      </c>
      <c r="M46" s="1347">
        <v>134513</v>
      </c>
      <c r="N46" s="1348"/>
      <c r="O46" s="1349">
        <v>0.69</v>
      </c>
      <c r="P46" s="1350">
        <v>0.67</v>
      </c>
      <c r="Q46" s="1351"/>
      <c r="R46" s="1352"/>
      <c r="S46" s="1353"/>
      <c r="T46" s="1354"/>
      <c r="U46" s="1355"/>
      <c r="V46" s="1356"/>
    </row>
    <row r="47" spans="1:22" ht="20.25" customHeight="1">
      <c r="A47" s="1357" t="s">
        <v>775</v>
      </c>
      <c r="B47" s="1304"/>
      <c r="C47" s="1305"/>
      <c r="D47" s="1306">
        <v>11786</v>
      </c>
      <c r="E47" s="1305"/>
      <c r="F47" s="1306"/>
      <c r="G47" s="1308"/>
      <c r="H47" s="1304">
        <v>11786</v>
      </c>
      <c r="I47" s="1410"/>
      <c r="J47" s="1358"/>
      <c r="K47" s="1359"/>
      <c r="L47" s="1360"/>
      <c r="M47" s="1411"/>
      <c r="N47" s="1361"/>
      <c r="O47" s="1362"/>
      <c r="P47" s="1362"/>
      <c r="Q47" s="1363"/>
      <c r="R47" s="1355"/>
      <c r="S47" s="1356"/>
      <c r="T47" s="1354"/>
      <c r="U47" s="1355"/>
      <c r="V47" s="1356"/>
    </row>
    <row r="48" spans="1:22" ht="20.25" customHeight="1">
      <c r="A48" s="1364" t="s">
        <v>968</v>
      </c>
      <c r="B48" s="1331">
        <v>18321</v>
      </c>
      <c r="C48" s="1412"/>
      <c r="D48" s="1413">
        <v>2804</v>
      </c>
      <c r="E48" s="1412"/>
      <c r="F48" s="1414"/>
      <c r="G48" s="1415"/>
      <c r="H48" s="1369">
        <v>21125</v>
      </c>
      <c r="I48" s="1416"/>
      <c r="J48" s="1417"/>
      <c r="K48" s="1371"/>
      <c r="L48" s="1372"/>
      <c r="M48" s="1371"/>
      <c r="N48" s="1373"/>
      <c r="O48" s="1361"/>
      <c r="P48" s="1361"/>
      <c r="Q48" s="1372"/>
      <c r="R48" s="1371"/>
      <c r="S48" s="1372"/>
      <c r="T48" s="1371"/>
      <c r="U48" s="1374"/>
      <c r="V48" s="1371"/>
    </row>
    <row r="49" spans="1:22" ht="6" customHeight="1" thickBot="1">
      <c r="A49" s="1418"/>
      <c r="B49" s="1419">
        <v>48458</v>
      </c>
      <c r="C49" s="1420">
        <v>0.33100000000000002</v>
      </c>
      <c r="D49" s="1421">
        <v>66049</v>
      </c>
      <c r="E49" s="1420">
        <v>0.45100000000000001</v>
      </c>
      <c r="F49" s="1422">
        <v>31990</v>
      </c>
      <c r="G49" s="1423">
        <v>0.218</v>
      </c>
      <c r="H49" s="1380">
        <v>146497</v>
      </c>
      <c r="I49" s="1424">
        <v>1</v>
      </c>
      <c r="J49" s="1417"/>
      <c r="K49" s="1381"/>
      <c r="L49" s="1363"/>
      <c r="M49" s="1381"/>
      <c r="N49" s="1373"/>
      <c r="O49" s="1361"/>
      <c r="P49" s="1361"/>
      <c r="Q49" s="1363"/>
      <c r="R49" s="1361"/>
      <c r="S49" s="1363"/>
      <c r="T49" s="1381"/>
      <c r="U49" s="1382"/>
      <c r="V49" s="1381"/>
    </row>
    <row r="50" spans="1:22" ht="2.15" customHeight="1">
      <c r="A50" s="1395"/>
      <c r="B50" s="1425"/>
      <c r="C50" s="1426"/>
      <c r="D50" s="1425"/>
      <c r="E50" s="1426"/>
      <c r="F50" s="1425"/>
      <c r="G50" s="1426"/>
      <c r="H50" s="1427"/>
      <c r="I50" s="1426"/>
      <c r="J50" s="1373"/>
      <c r="K50" s="1381"/>
      <c r="L50" s="1363"/>
      <c r="M50" s="1381"/>
      <c r="N50" s="1373"/>
      <c r="O50" s="1361"/>
      <c r="P50" s="1361"/>
      <c r="Q50" s="1363"/>
      <c r="R50" s="1361"/>
      <c r="S50" s="1363"/>
      <c r="T50" s="1381"/>
      <c r="U50" s="1382"/>
      <c r="V50" s="1381"/>
    </row>
    <row r="51" spans="1:22" ht="5.25" customHeight="1">
      <c r="A51" s="2113" t="s">
        <v>734</v>
      </c>
      <c r="B51" s="2113" t="s">
        <v>0</v>
      </c>
      <c r="C51" s="2113" t="s">
        <v>0</v>
      </c>
      <c r="D51" s="2113" t="s">
        <v>0</v>
      </c>
      <c r="E51" s="2113" t="s">
        <v>0</v>
      </c>
      <c r="F51" s="2113" t="s">
        <v>0</v>
      </c>
      <c r="G51" s="2113" t="s">
        <v>0</v>
      </c>
      <c r="H51" s="2113" t="s">
        <v>0</v>
      </c>
      <c r="I51" s="2113" t="s">
        <v>0</v>
      </c>
      <c r="J51" s="2113" t="s">
        <v>0</v>
      </c>
      <c r="K51" s="2113" t="s">
        <v>0</v>
      </c>
      <c r="L51" s="2113" t="s">
        <v>0</v>
      </c>
      <c r="M51" s="2113" t="s">
        <v>0</v>
      </c>
      <c r="N51" s="2113" t="s">
        <v>0</v>
      </c>
      <c r="O51" s="2113" t="s">
        <v>0</v>
      </c>
      <c r="P51" s="2113" t="s">
        <v>0</v>
      </c>
      <c r="Q51" s="2113" t="s">
        <v>0</v>
      </c>
      <c r="R51" s="2113" t="s">
        <v>0</v>
      </c>
      <c r="S51" s="2113" t="s">
        <v>0</v>
      </c>
      <c r="T51" s="2113" t="s">
        <v>0</v>
      </c>
      <c r="U51" s="2113" t="s">
        <v>0</v>
      </c>
      <c r="V51" s="2113" t="s">
        <v>0</v>
      </c>
    </row>
    <row r="52" spans="1:22" ht="5.25" customHeight="1">
      <c r="A52" s="2114" t="s">
        <v>735</v>
      </c>
      <c r="B52" s="2114" t="s">
        <v>0</v>
      </c>
      <c r="C52" s="2114" t="s">
        <v>0</v>
      </c>
      <c r="D52" s="2114" t="s">
        <v>0</v>
      </c>
      <c r="E52" s="2114" t="s">
        <v>0</v>
      </c>
      <c r="F52" s="2114" t="s">
        <v>0</v>
      </c>
      <c r="G52" s="2114" t="s">
        <v>0</v>
      </c>
      <c r="H52" s="2114" t="s">
        <v>0</v>
      </c>
      <c r="I52" s="2114" t="s">
        <v>0</v>
      </c>
      <c r="J52" s="2114" t="s">
        <v>0</v>
      </c>
      <c r="K52" s="2114" t="s">
        <v>0</v>
      </c>
      <c r="L52" s="2114" t="s">
        <v>0</v>
      </c>
      <c r="M52" s="2114" t="s">
        <v>0</v>
      </c>
      <c r="N52" s="2114" t="s">
        <v>0</v>
      </c>
      <c r="O52" s="2114" t="s">
        <v>0</v>
      </c>
      <c r="P52" s="2114" t="s">
        <v>0</v>
      </c>
      <c r="Q52" s="2114" t="s">
        <v>0</v>
      </c>
      <c r="R52" s="2114" t="s">
        <v>0</v>
      </c>
      <c r="S52" s="2114" t="s">
        <v>0</v>
      </c>
      <c r="T52" s="2114" t="s">
        <v>0</v>
      </c>
      <c r="U52" s="2114" t="s">
        <v>0</v>
      </c>
      <c r="V52" s="2114" t="s">
        <v>0</v>
      </c>
    </row>
    <row r="53" spans="1:22" ht="5.25" customHeight="1">
      <c r="A53" s="2114" t="s">
        <v>736</v>
      </c>
      <c r="B53" s="2114" t="s">
        <v>0</v>
      </c>
      <c r="C53" s="2114" t="s">
        <v>0</v>
      </c>
      <c r="D53" s="2114" t="s">
        <v>0</v>
      </c>
      <c r="E53" s="2114" t="s">
        <v>0</v>
      </c>
      <c r="F53" s="2114" t="s">
        <v>0</v>
      </c>
      <c r="G53" s="2114" t="s">
        <v>0</v>
      </c>
      <c r="H53" s="2114" t="s">
        <v>0</v>
      </c>
      <c r="I53" s="2114" t="s">
        <v>0</v>
      </c>
      <c r="J53" s="2114" t="s">
        <v>0</v>
      </c>
      <c r="K53" s="2114" t="s">
        <v>0</v>
      </c>
      <c r="L53" s="2114" t="s">
        <v>0</v>
      </c>
      <c r="M53" s="2114" t="s">
        <v>0</v>
      </c>
      <c r="N53" s="2114" t="s">
        <v>0</v>
      </c>
      <c r="O53" s="2114" t="s">
        <v>0</v>
      </c>
      <c r="P53" s="2114" t="s">
        <v>0</v>
      </c>
      <c r="Q53" s="2114" t="s">
        <v>0</v>
      </c>
      <c r="R53" s="2114" t="s">
        <v>0</v>
      </c>
      <c r="S53" s="2114" t="s">
        <v>0</v>
      </c>
      <c r="T53" s="2114" t="s">
        <v>0</v>
      </c>
      <c r="U53" s="2114" t="s">
        <v>0</v>
      </c>
      <c r="V53" s="2114" t="s">
        <v>0</v>
      </c>
    </row>
    <row r="54" spans="1:22" ht="5.25" customHeight="1">
      <c r="A54" s="2114" t="s">
        <v>737</v>
      </c>
      <c r="B54" s="2114" t="s">
        <v>0</v>
      </c>
      <c r="C54" s="2114" t="s">
        <v>0</v>
      </c>
      <c r="D54" s="2114" t="s">
        <v>0</v>
      </c>
      <c r="E54" s="2114" t="s">
        <v>0</v>
      </c>
      <c r="F54" s="2114" t="s">
        <v>0</v>
      </c>
      <c r="G54" s="2114" t="s">
        <v>0</v>
      </c>
      <c r="H54" s="2114" t="s">
        <v>0</v>
      </c>
      <c r="I54" s="2114" t="s">
        <v>0</v>
      </c>
      <c r="J54" s="2114" t="s">
        <v>0</v>
      </c>
      <c r="K54" s="2114" t="s">
        <v>0</v>
      </c>
      <c r="L54" s="2114" t="s">
        <v>0</v>
      </c>
      <c r="M54" s="2114" t="s">
        <v>0</v>
      </c>
      <c r="N54" s="2114" t="s">
        <v>0</v>
      </c>
      <c r="O54" s="2114" t="s">
        <v>0</v>
      </c>
      <c r="P54" s="2114" t="s">
        <v>0</v>
      </c>
      <c r="Q54" s="2114" t="s">
        <v>0</v>
      </c>
      <c r="R54" s="2114" t="s">
        <v>0</v>
      </c>
      <c r="S54" s="2114" t="s">
        <v>0</v>
      </c>
      <c r="T54" s="2114" t="s">
        <v>0</v>
      </c>
      <c r="U54" s="2114" t="s">
        <v>0</v>
      </c>
      <c r="V54" s="2114" t="s">
        <v>0</v>
      </c>
    </row>
    <row r="55" spans="1:22" ht="5.25" customHeight="1">
      <c r="A55" s="2114" t="s">
        <v>738</v>
      </c>
      <c r="B55" s="2114" t="s">
        <v>0</v>
      </c>
      <c r="C55" s="2114" t="s">
        <v>0</v>
      </c>
      <c r="D55" s="2114" t="s">
        <v>0</v>
      </c>
      <c r="E55" s="2114" t="s">
        <v>0</v>
      </c>
      <c r="F55" s="2114" t="s">
        <v>0</v>
      </c>
      <c r="G55" s="2114" t="s">
        <v>0</v>
      </c>
      <c r="H55" s="2114" t="s">
        <v>0</v>
      </c>
      <c r="I55" s="2114" t="s">
        <v>0</v>
      </c>
      <c r="J55" s="2114" t="s">
        <v>0</v>
      </c>
      <c r="K55" s="2114" t="s">
        <v>0</v>
      </c>
      <c r="L55" s="2114" t="s">
        <v>0</v>
      </c>
      <c r="M55" s="2114" t="s">
        <v>0</v>
      </c>
      <c r="N55" s="2114" t="s">
        <v>0</v>
      </c>
      <c r="O55" s="2114" t="s">
        <v>0</v>
      </c>
      <c r="P55" s="2114" t="s">
        <v>0</v>
      </c>
      <c r="Q55" s="2114" t="s">
        <v>0</v>
      </c>
      <c r="R55" s="2114" t="s">
        <v>0</v>
      </c>
      <c r="S55" s="2114" t="s">
        <v>0</v>
      </c>
      <c r="T55" s="2114" t="s">
        <v>0</v>
      </c>
      <c r="U55" s="2114" t="s">
        <v>0</v>
      </c>
      <c r="V55" s="2114" t="s">
        <v>0</v>
      </c>
    </row>
    <row r="56" spans="1:22" ht="5.25" customHeight="1">
      <c r="A56" s="2114" t="s">
        <v>739</v>
      </c>
      <c r="B56" s="2114" t="s">
        <v>0</v>
      </c>
      <c r="C56" s="2114" t="s">
        <v>0</v>
      </c>
      <c r="D56" s="2114" t="s">
        <v>0</v>
      </c>
      <c r="E56" s="2114" t="s">
        <v>0</v>
      </c>
      <c r="F56" s="2114" t="s">
        <v>0</v>
      </c>
      <c r="G56" s="2114" t="s">
        <v>0</v>
      </c>
      <c r="H56" s="2114" t="s">
        <v>0</v>
      </c>
      <c r="I56" s="2114" t="s">
        <v>0</v>
      </c>
      <c r="J56" s="2114" t="s">
        <v>0</v>
      </c>
      <c r="K56" s="2114" t="s">
        <v>0</v>
      </c>
      <c r="L56" s="2114" t="s">
        <v>0</v>
      </c>
      <c r="M56" s="2114" t="s">
        <v>0</v>
      </c>
      <c r="N56" s="2114" t="s">
        <v>0</v>
      </c>
      <c r="O56" s="2114" t="s">
        <v>0</v>
      </c>
      <c r="P56" s="2114" t="s">
        <v>0</v>
      </c>
      <c r="Q56" s="2114" t="s">
        <v>0</v>
      </c>
      <c r="R56" s="2114" t="s">
        <v>0</v>
      </c>
      <c r="S56" s="2114" t="s">
        <v>0</v>
      </c>
      <c r="T56" s="2114" t="s">
        <v>0</v>
      </c>
      <c r="U56" s="2114" t="s">
        <v>0</v>
      </c>
      <c r="V56" s="2114" t="s">
        <v>0</v>
      </c>
    </row>
    <row r="57" spans="1:22" ht="5.25" customHeight="1">
      <c r="A57" s="2114" t="s">
        <v>740</v>
      </c>
      <c r="B57" s="2114" t="s">
        <v>0</v>
      </c>
      <c r="C57" s="2114" t="s">
        <v>0</v>
      </c>
      <c r="D57" s="2114" t="s">
        <v>0</v>
      </c>
      <c r="E57" s="2114" t="s">
        <v>0</v>
      </c>
      <c r="F57" s="2114" t="s">
        <v>0</v>
      </c>
      <c r="G57" s="2114" t="s">
        <v>0</v>
      </c>
      <c r="H57" s="2114" t="s">
        <v>0</v>
      </c>
      <c r="I57" s="2114" t="s">
        <v>0</v>
      </c>
      <c r="J57" s="2114" t="s">
        <v>0</v>
      </c>
      <c r="K57" s="2114" t="s">
        <v>0</v>
      </c>
      <c r="L57" s="2114" t="s">
        <v>0</v>
      </c>
      <c r="M57" s="2114" t="s">
        <v>0</v>
      </c>
      <c r="N57" s="2114" t="s">
        <v>0</v>
      </c>
      <c r="O57" s="2114" t="s">
        <v>0</v>
      </c>
      <c r="P57" s="2114" t="s">
        <v>0</v>
      </c>
      <c r="Q57" s="2114" t="s">
        <v>0</v>
      </c>
      <c r="R57" s="2114" t="s">
        <v>0</v>
      </c>
      <c r="S57" s="2114" t="s">
        <v>0</v>
      </c>
      <c r="T57" s="2114" t="s">
        <v>0</v>
      </c>
      <c r="U57" s="2114" t="s">
        <v>0</v>
      </c>
      <c r="V57" s="2114" t="s">
        <v>0</v>
      </c>
    </row>
    <row r="58" spans="1:22" ht="5.25" customHeight="1">
      <c r="A58" s="2114" t="s">
        <v>741</v>
      </c>
      <c r="B58" s="2114" t="s">
        <v>0</v>
      </c>
      <c r="C58" s="2114" t="s">
        <v>0</v>
      </c>
      <c r="D58" s="2114" t="s">
        <v>0</v>
      </c>
      <c r="E58" s="2114" t="s">
        <v>0</v>
      </c>
      <c r="F58" s="2114" t="s">
        <v>0</v>
      </c>
      <c r="G58" s="2114" t="s">
        <v>0</v>
      </c>
      <c r="H58" s="2114" t="s">
        <v>0</v>
      </c>
      <c r="I58" s="2114" t="s">
        <v>0</v>
      </c>
      <c r="J58" s="2114" t="s">
        <v>0</v>
      </c>
      <c r="K58" s="2114" t="s">
        <v>0</v>
      </c>
      <c r="L58" s="2114" t="s">
        <v>0</v>
      </c>
      <c r="M58" s="2114" t="s">
        <v>0</v>
      </c>
      <c r="N58" s="2114" t="s">
        <v>0</v>
      </c>
      <c r="O58" s="2114" t="s">
        <v>0</v>
      </c>
      <c r="P58" s="2114" t="s">
        <v>0</v>
      </c>
      <c r="Q58" s="2114" t="s">
        <v>0</v>
      </c>
      <c r="R58" s="2114" t="s">
        <v>0</v>
      </c>
      <c r="S58" s="2114" t="s">
        <v>0</v>
      </c>
      <c r="T58" s="2114" t="s">
        <v>0</v>
      </c>
      <c r="U58" s="2114" t="s">
        <v>0</v>
      </c>
      <c r="V58" s="2114" t="s">
        <v>0</v>
      </c>
    </row>
    <row r="59" spans="1:22" ht="5.25" customHeight="1">
      <c r="A59" s="2114" t="s">
        <v>742</v>
      </c>
      <c r="B59" s="2114" t="s">
        <v>0</v>
      </c>
      <c r="C59" s="2114" t="s">
        <v>0</v>
      </c>
      <c r="D59" s="2114" t="s">
        <v>0</v>
      </c>
      <c r="E59" s="2114" t="s">
        <v>0</v>
      </c>
      <c r="F59" s="2114" t="s">
        <v>0</v>
      </c>
      <c r="G59" s="2114" t="s">
        <v>0</v>
      </c>
      <c r="H59" s="2114" t="s">
        <v>0</v>
      </c>
      <c r="I59" s="2114" t="s">
        <v>0</v>
      </c>
      <c r="J59" s="2114" t="s">
        <v>0</v>
      </c>
      <c r="K59" s="2114" t="s">
        <v>0</v>
      </c>
      <c r="L59" s="2114" t="s">
        <v>0</v>
      </c>
      <c r="M59" s="2114" t="s">
        <v>0</v>
      </c>
      <c r="N59" s="2114" t="s">
        <v>0</v>
      </c>
      <c r="O59" s="2114" t="s">
        <v>0</v>
      </c>
      <c r="P59" s="2114" t="s">
        <v>0</v>
      </c>
      <c r="Q59" s="2114" t="s">
        <v>0</v>
      </c>
      <c r="R59" s="2114" t="s">
        <v>0</v>
      </c>
      <c r="S59" s="2114" t="s">
        <v>0</v>
      </c>
      <c r="T59" s="2114" t="s">
        <v>0</v>
      </c>
      <c r="U59" s="2114" t="s">
        <v>0</v>
      </c>
      <c r="V59" s="2114" t="s">
        <v>0</v>
      </c>
    </row>
  </sheetData>
  <mergeCells count="41">
    <mergeCell ref="A57:V57"/>
    <mergeCell ref="A58:V58"/>
    <mergeCell ref="A59:V59"/>
    <mergeCell ref="A52:V52"/>
    <mergeCell ref="A53:V53"/>
    <mergeCell ref="A54:V54"/>
    <mergeCell ref="A55:V55"/>
    <mergeCell ref="A56:V56"/>
    <mergeCell ref="B37:C37"/>
    <mergeCell ref="D37:E37"/>
    <mergeCell ref="F37:G37"/>
    <mergeCell ref="H37:I37"/>
    <mergeCell ref="A51:V51"/>
    <mergeCell ref="B36:I36"/>
    <mergeCell ref="K36:M36"/>
    <mergeCell ref="O36:P36"/>
    <mergeCell ref="R36:S36"/>
    <mergeCell ref="U36:V36"/>
    <mergeCell ref="B21:C21"/>
    <mergeCell ref="D21:E21"/>
    <mergeCell ref="F21:G21"/>
    <mergeCell ref="H21:I21"/>
    <mergeCell ref="B35:V35"/>
    <mergeCell ref="B20:I20"/>
    <mergeCell ref="K20:M20"/>
    <mergeCell ref="O20:P20"/>
    <mergeCell ref="R20:S20"/>
    <mergeCell ref="U20:V20"/>
    <mergeCell ref="B5:C5"/>
    <mergeCell ref="D5:E5"/>
    <mergeCell ref="F5:G5"/>
    <mergeCell ref="H5:I5"/>
    <mergeCell ref="B19:V19"/>
    <mergeCell ref="A1:V1"/>
    <mergeCell ref="A2:C2"/>
    <mergeCell ref="B3:V3"/>
    <mergeCell ref="B4:I4"/>
    <mergeCell ref="K4:M4"/>
    <mergeCell ref="O4:P4"/>
    <mergeCell ref="R4:S4"/>
    <mergeCell ref="U4:V4"/>
  </mergeCells>
  <pageMargins left="0.7" right="0.7" top="0.75" bottom="0.75" header="0.3" footer="0.3"/>
  <pageSetup orientation="portrait" horizontalDpi="72" verticalDpi="7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4C3906A-F2B1-4CA8-A38C-66B4CA3FB9A8}">
  <sheetPr codeName="Feuil27"/>
  <dimension ref="A1:V59"/>
  <sheetViews>
    <sheetView zoomScale="190" zoomScaleNormal="190" workbookViewId="0">
      <selection sqref="A1:V1"/>
    </sheetView>
  </sheetViews>
  <sheetFormatPr baseColWidth="10" defaultColWidth="9.08984375" defaultRowHeight="12.5"/>
  <cols>
    <col min="1" max="1" width="19.36328125" customWidth="1"/>
    <col min="2" max="2" width="5" customWidth="1"/>
    <col min="3" max="3" width="4.08984375" customWidth="1"/>
    <col min="4" max="4" width="5" customWidth="1"/>
    <col min="5" max="5" width="4.08984375" customWidth="1"/>
    <col min="6" max="6" width="5" customWidth="1"/>
    <col min="7" max="7" width="4.08984375" customWidth="1"/>
    <col min="8" max="8" width="5" customWidth="1"/>
    <col min="9" max="9" width="4.08984375" customWidth="1"/>
    <col min="10" max="10" width="0.7265625" customWidth="1"/>
    <col min="11" max="11" width="6.36328125" customWidth="1"/>
    <col min="12" max="12" width="7.26953125" customWidth="1"/>
    <col min="13" max="13" width="6.36328125" customWidth="1"/>
    <col min="14" max="14" width="0.7265625" customWidth="1"/>
    <col min="15" max="16" width="10" customWidth="1"/>
    <col min="17" max="17" width="0.7265625" customWidth="1"/>
    <col min="18" max="19" width="9.26953125" customWidth="1"/>
    <col min="20" max="20" width="0.7265625" customWidth="1"/>
    <col min="21" max="21" width="9.26953125" customWidth="1"/>
    <col min="22" max="22" width="9.6328125" customWidth="1"/>
  </cols>
  <sheetData>
    <row r="1" spans="1:22" ht="15" customHeight="1">
      <c r="A1" s="2115" t="s">
        <v>743</v>
      </c>
      <c r="B1" s="2115" t="s">
        <v>0</v>
      </c>
      <c r="C1" s="2115" t="s">
        <v>0</v>
      </c>
      <c r="D1" s="2115" t="s">
        <v>0</v>
      </c>
      <c r="E1" s="2115" t="s">
        <v>0</v>
      </c>
      <c r="F1" s="2115" t="s">
        <v>0</v>
      </c>
      <c r="G1" s="2115" t="s">
        <v>0</v>
      </c>
      <c r="H1" s="2115" t="s">
        <v>0</v>
      </c>
      <c r="I1" s="2115" t="s">
        <v>0</v>
      </c>
      <c r="J1" s="2115" t="s">
        <v>0</v>
      </c>
      <c r="K1" s="2115" t="s">
        <v>0</v>
      </c>
      <c r="L1" s="2115" t="s">
        <v>0</v>
      </c>
      <c r="M1" s="2115" t="s">
        <v>0</v>
      </c>
      <c r="N1" s="2115" t="s">
        <v>0</v>
      </c>
      <c r="O1" s="2115" t="s">
        <v>0</v>
      </c>
      <c r="P1" s="2115" t="s">
        <v>0</v>
      </c>
      <c r="Q1" s="2115" t="s">
        <v>0</v>
      </c>
      <c r="R1" s="2115" t="s">
        <v>0</v>
      </c>
      <c r="S1" s="2115" t="s">
        <v>0</v>
      </c>
      <c r="T1" s="2115" t="s">
        <v>0</v>
      </c>
      <c r="U1" s="2115" t="s">
        <v>0</v>
      </c>
      <c r="V1" s="2115" t="s">
        <v>0</v>
      </c>
    </row>
    <row r="2" spans="1:22" ht="9.65" customHeight="1" thickBot="1">
      <c r="A2" s="2116" t="s">
        <v>744</v>
      </c>
      <c r="B2" s="2116" t="s">
        <v>0</v>
      </c>
      <c r="C2" s="2116" t="s">
        <v>0</v>
      </c>
      <c r="D2" s="1428"/>
      <c r="E2" s="1428"/>
      <c r="F2" s="1428"/>
      <c r="G2" s="1428"/>
      <c r="H2" s="1428"/>
      <c r="I2" s="1428"/>
      <c r="J2" s="1429"/>
      <c r="K2" s="1428"/>
      <c r="L2" s="1428"/>
      <c r="M2" s="1428"/>
      <c r="N2" s="1429"/>
      <c r="O2" s="1429"/>
      <c r="P2" s="1428"/>
      <c r="Q2" s="1428"/>
      <c r="R2" s="1428"/>
      <c r="S2" s="1428"/>
      <c r="T2" s="1428"/>
      <c r="U2" s="1428"/>
      <c r="V2" s="1428"/>
    </row>
    <row r="3" spans="1:22" ht="9" customHeight="1" thickBot="1">
      <c r="A3" s="1272"/>
      <c r="B3" s="2101" t="s">
        <v>745</v>
      </c>
      <c r="C3" s="2102" t="s">
        <v>0</v>
      </c>
      <c r="D3" s="2102" t="s">
        <v>0</v>
      </c>
      <c r="E3" s="2102" t="s">
        <v>0</v>
      </c>
      <c r="F3" s="2102" t="s">
        <v>0</v>
      </c>
      <c r="G3" s="2102" t="s">
        <v>0</v>
      </c>
      <c r="H3" s="2102" t="s">
        <v>0</v>
      </c>
      <c r="I3" s="2102" t="s">
        <v>0</v>
      </c>
      <c r="J3" s="2102" t="s">
        <v>0</v>
      </c>
      <c r="K3" s="2102" t="s">
        <v>0</v>
      </c>
      <c r="L3" s="2102" t="s">
        <v>0</v>
      </c>
      <c r="M3" s="2102" t="s">
        <v>0</v>
      </c>
      <c r="N3" s="2102" t="s">
        <v>0</v>
      </c>
      <c r="O3" s="2102" t="s">
        <v>0</v>
      </c>
      <c r="P3" s="2102" t="s">
        <v>0</v>
      </c>
      <c r="Q3" s="2102" t="s">
        <v>0</v>
      </c>
      <c r="R3" s="2102" t="s">
        <v>0</v>
      </c>
      <c r="S3" s="2102" t="s">
        <v>0</v>
      </c>
      <c r="T3" s="2102" t="s">
        <v>0</v>
      </c>
      <c r="U3" s="2102" t="s">
        <v>0</v>
      </c>
      <c r="V3" s="2103" t="s">
        <v>0</v>
      </c>
    </row>
    <row r="4" spans="1:22" ht="20.5" customHeight="1" thickBot="1">
      <c r="A4" s="1273"/>
      <c r="B4" s="2117" t="s">
        <v>746</v>
      </c>
      <c r="C4" s="2118" t="s">
        <v>0</v>
      </c>
      <c r="D4" s="2118" t="s">
        <v>0</v>
      </c>
      <c r="E4" s="2118" t="s">
        <v>0</v>
      </c>
      <c r="F4" s="2118" t="s">
        <v>0</v>
      </c>
      <c r="G4" s="2118" t="s">
        <v>0</v>
      </c>
      <c r="H4" s="2118" t="s">
        <v>0</v>
      </c>
      <c r="I4" s="2119" t="s">
        <v>0</v>
      </c>
      <c r="J4" s="1430"/>
      <c r="K4" s="2117" t="s">
        <v>747</v>
      </c>
      <c r="L4" s="2118" t="s">
        <v>0</v>
      </c>
      <c r="M4" s="2119" t="s">
        <v>0</v>
      </c>
      <c r="N4" s="1430"/>
      <c r="O4" s="2117" t="s">
        <v>748</v>
      </c>
      <c r="P4" s="2119" t="s">
        <v>0</v>
      </c>
      <c r="Q4" s="1431"/>
      <c r="R4" s="2117" t="s">
        <v>749</v>
      </c>
      <c r="S4" s="2119" t="s">
        <v>0</v>
      </c>
      <c r="T4" s="1431"/>
      <c r="U4" s="2117" t="s">
        <v>750</v>
      </c>
      <c r="V4" s="2119" t="s">
        <v>0</v>
      </c>
    </row>
    <row r="5" spans="1:22" ht="16.5" customHeight="1" thickBot="1">
      <c r="A5" s="1277" t="s">
        <v>751</v>
      </c>
      <c r="B5" s="2120" t="s">
        <v>752</v>
      </c>
      <c r="C5" s="2121" t="s">
        <v>0</v>
      </c>
      <c r="D5" s="2122" t="s">
        <v>753</v>
      </c>
      <c r="E5" s="2123" t="s">
        <v>0</v>
      </c>
      <c r="F5" s="2122" t="s">
        <v>754</v>
      </c>
      <c r="G5" s="2124" t="s">
        <v>0</v>
      </c>
      <c r="H5" s="2120" t="s">
        <v>755</v>
      </c>
      <c r="I5" s="2125" t="s">
        <v>0</v>
      </c>
      <c r="J5" s="1432"/>
      <c r="K5" s="1433" t="s">
        <v>756</v>
      </c>
      <c r="L5" s="1434" t="s">
        <v>757</v>
      </c>
      <c r="M5" s="1435" t="s">
        <v>755</v>
      </c>
      <c r="N5" s="1432"/>
      <c r="O5" s="1436" t="s">
        <v>758</v>
      </c>
      <c r="P5" s="1434" t="s">
        <v>759</v>
      </c>
      <c r="Q5" s="1437"/>
      <c r="R5" s="1436"/>
      <c r="S5" s="1438" t="s">
        <v>760</v>
      </c>
      <c r="T5" s="1437"/>
      <c r="U5" s="1436"/>
      <c r="V5" s="1438" t="s">
        <v>760</v>
      </c>
    </row>
    <row r="6" spans="1:22" ht="8.15" customHeight="1">
      <c r="A6" s="1287" t="s">
        <v>761</v>
      </c>
      <c r="B6" s="1439">
        <v>11986</v>
      </c>
      <c r="C6" s="1440">
        <v>0.107</v>
      </c>
      <c r="D6" s="1441">
        <v>24605</v>
      </c>
      <c r="E6" s="1440">
        <v>0.22</v>
      </c>
      <c r="F6" s="1442">
        <v>21645</v>
      </c>
      <c r="G6" s="1443">
        <v>0.19400000000000001</v>
      </c>
      <c r="H6" s="1439">
        <v>58236</v>
      </c>
      <c r="I6" s="1443">
        <v>0.52100000000000002</v>
      </c>
      <c r="J6" s="1444"/>
      <c r="K6" s="1439">
        <v>58236</v>
      </c>
      <c r="L6" s="1445">
        <v>11619</v>
      </c>
      <c r="M6" s="1446">
        <v>69855</v>
      </c>
      <c r="N6" s="1444"/>
      <c r="O6" s="1447">
        <v>0.69</v>
      </c>
      <c r="P6" s="1448">
        <v>0.69</v>
      </c>
      <c r="Q6" s="1449"/>
      <c r="R6" s="1450" t="s">
        <v>719</v>
      </c>
      <c r="S6" s="1451">
        <v>8.6999999999999994E-2</v>
      </c>
      <c r="T6" s="1449"/>
      <c r="U6" s="1452" t="s">
        <v>762</v>
      </c>
      <c r="V6" s="1451">
        <v>0.26500000000000001</v>
      </c>
    </row>
    <row r="7" spans="1:22" ht="7.5" customHeight="1">
      <c r="A7" s="1287" t="s">
        <v>763</v>
      </c>
      <c r="B7" s="1453">
        <v>8502</v>
      </c>
      <c r="C7" s="1454">
        <v>7.5999999999999998E-2</v>
      </c>
      <c r="D7" s="1455">
        <v>18615</v>
      </c>
      <c r="E7" s="1454">
        <v>0.16700000000000001</v>
      </c>
      <c r="F7" s="1456">
        <v>6431</v>
      </c>
      <c r="G7" s="1457">
        <v>5.7000000000000002E-2</v>
      </c>
      <c r="H7" s="1453">
        <v>33548</v>
      </c>
      <c r="I7" s="1457">
        <v>0.3</v>
      </c>
      <c r="J7" s="1444"/>
      <c r="K7" s="1453">
        <v>33548</v>
      </c>
      <c r="L7" s="1458">
        <v>2739</v>
      </c>
      <c r="M7" s="1449">
        <v>36287</v>
      </c>
      <c r="N7" s="1444"/>
      <c r="O7" s="1459">
        <v>0.71</v>
      </c>
      <c r="P7" s="1460">
        <v>0.64</v>
      </c>
      <c r="Q7" s="1449"/>
      <c r="R7" s="1461" t="s">
        <v>721</v>
      </c>
      <c r="S7" s="1462">
        <v>0.39</v>
      </c>
      <c r="T7" s="1449"/>
      <c r="U7" s="1463" t="s">
        <v>764</v>
      </c>
      <c r="V7" s="1462">
        <v>0.38500000000000001</v>
      </c>
    </row>
    <row r="8" spans="1:22" ht="7.5" customHeight="1">
      <c r="A8" s="1287" t="s">
        <v>765</v>
      </c>
      <c r="B8" s="1453">
        <v>5183</v>
      </c>
      <c r="C8" s="1454">
        <v>4.5999999999999999E-2</v>
      </c>
      <c r="D8" s="1455">
        <v>2336</v>
      </c>
      <c r="E8" s="1454">
        <v>2.1000000000000001E-2</v>
      </c>
      <c r="F8" s="1456">
        <v>890</v>
      </c>
      <c r="G8" s="1457">
        <v>8.0000000000000002E-3</v>
      </c>
      <c r="H8" s="1453">
        <v>8409</v>
      </c>
      <c r="I8" s="1457">
        <v>7.4999999999999997E-2</v>
      </c>
      <c r="J8" s="1444"/>
      <c r="K8" s="1453">
        <v>8409</v>
      </c>
      <c r="L8" s="1458">
        <v>1717</v>
      </c>
      <c r="M8" s="1449">
        <v>10126</v>
      </c>
      <c r="N8" s="1444"/>
      <c r="O8" s="1459">
        <v>0.63</v>
      </c>
      <c r="P8" s="1460">
        <v>0.65</v>
      </c>
      <c r="Q8" s="1449"/>
      <c r="R8" s="1461" t="s">
        <v>723</v>
      </c>
      <c r="S8" s="1462">
        <v>0.17399999999999999</v>
      </c>
      <c r="T8" s="1449"/>
      <c r="U8" s="1463" t="s">
        <v>766</v>
      </c>
      <c r="V8" s="1462">
        <v>0.32800000000000001</v>
      </c>
    </row>
    <row r="9" spans="1:22" ht="7.5" customHeight="1">
      <c r="A9" s="1287" t="s">
        <v>767</v>
      </c>
      <c r="B9" s="1453">
        <v>1727</v>
      </c>
      <c r="C9" s="1454">
        <v>1.6E-2</v>
      </c>
      <c r="D9" s="1455">
        <v>2941</v>
      </c>
      <c r="E9" s="1454">
        <v>2.5999999999999999E-2</v>
      </c>
      <c r="F9" s="1456">
        <v>1878</v>
      </c>
      <c r="G9" s="1457">
        <v>1.7000000000000001E-2</v>
      </c>
      <c r="H9" s="1453">
        <v>6546</v>
      </c>
      <c r="I9" s="1457">
        <v>5.8999999999999997E-2</v>
      </c>
      <c r="J9" s="1444"/>
      <c r="K9" s="1453">
        <v>6546</v>
      </c>
      <c r="L9" s="1458">
        <v>3027</v>
      </c>
      <c r="M9" s="1449">
        <v>9573</v>
      </c>
      <c r="N9" s="1444"/>
      <c r="O9" s="1459">
        <v>0.66</v>
      </c>
      <c r="P9" s="1460">
        <v>0.62</v>
      </c>
      <c r="Q9" s="1449"/>
      <c r="R9" s="1461" t="s">
        <v>725</v>
      </c>
      <c r="S9" s="1462">
        <v>0.19800000000000001</v>
      </c>
      <c r="T9" s="1449"/>
      <c r="U9" s="1463" t="s">
        <v>768</v>
      </c>
      <c r="V9" s="1462">
        <v>2.1000000000000001E-2</v>
      </c>
    </row>
    <row r="10" spans="1:22" ht="7.5" customHeight="1">
      <c r="A10" s="1287" t="s">
        <v>769</v>
      </c>
      <c r="B10" s="1453">
        <v>521</v>
      </c>
      <c r="C10" s="1454">
        <v>5.0000000000000001E-3</v>
      </c>
      <c r="D10" s="1455">
        <v>723</v>
      </c>
      <c r="E10" s="1454">
        <v>6.0000000000000001E-3</v>
      </c>
      <c r="F10" s="1456">
        <v>312</v>
      </c>
      <c r="G10" s="1457">
        <v>3.0000000000000001E-3</v>
      </c>
      <c r="H10" s="1453">
        <v>1556</v>
      </c>
      <c r="I10" s="1457">
        <v>1.4E-2</v>
      </c>
      <c r="J10" s="1444"/>
      <c r="K10" s="1453">
        <v>1556</v>
      </c>
      <c r="L10" s="1458">
        <v>1262</v>
      </c>
      <c r="M10" s="1449">
        <v>2818</v>
      </c>
      <c r="N10" s="1444"/>
      <c r="O10" s="1459">
        <v>0.68</v>
      </c>
      <c r="P10" s="1460">
        <v>0.67</v>
      </c>
      <c r="Q10" s="1449"/>
      <c r="R10" s="1461" t="s">
        <v>727</v>
      </c>
      <c r="S10" s="1462">
        <v>8.6999999999999994E-2</v>
      </c>
      <c r="T10" s="1449"/>
      <c r="U10" s="1464" t="s">
        <v>770</v>
      </c>
      <c r="V10" s="1465">
        <v>1E-3</v>
      </c>
    </row>
    <row r="11" spans="1:22" ht="10.5" customHeight="1" thickBot="1">
      <c r="A11" s="1287" t="s">
        <v>771</v>
      </c>
      <c r="B11" s="1453">
        <v>832</v>
      </c>
      <c r="C11" s="1454">
        <v>7.0000000000000001E-3</v>
      </c>
      <c r="D11" s="1455">
        <v>314</v>
      </c>
      <c r="E11" s="1454">
        <v>3.0000000000000001E-3</v>
      </c>
      <c r="F11" s="1456">
        <v>168</v>
      </c>
      <c r="G11" s="1457">
        <v>2E-3</v>
      </c>
      <c r="H11" s="1453">
        <v>1314</v>
      </c>
      <c r="I11" s="1457">
        <v>1.2E-2</v>
      </c>
      <c r="J11" s="1444"/>
      <c r="K11" s="1453">
        <v>1314</v>
      </c>
      <c r="L11" s="1458">
        <v>347</v>
      </c>
      <c r="M11" s="1449">
        <v>1661</v>
      </c>
      <c r="N11" s="1444"/>
      <c r="O11" s="1459">
        <v>0.73</v>
      </c>
      <c r="P11" s="1460">
        <v>0.6</v>
      </c>
      <c r="Q11" s="1449"/>
      <c r="R11" s="1461" t="s">
        <v>729</v>
      </c>
      <c r="S11" s="1462">
        <v>2.5999999999999999E-2</v>
      </c>
      <c r="T11" s="1449"/>
      <c r="U11" s="1466" t="s">
        <v>772</v>
      </c>
      <c r="V11" s="1467">
        <v>1</v>
      </c>
    </row>
    <row r="12" spans="1:22" ht="7.5" customHeight="1">
      <c r="A12" s="1287" t="s">
        <v>773</v>
      </c>
      <c r="B12" s="1453">
        <v>475</v>
      </c>
      <c r="C12" s="1454">
        <v>4.0000000000000001E-3</v>
      </c>
      <c r="D12" s="1455">
        <v>240</v>
      </c>
      <c r="E12" s="1454">
        <v>2E-3</v>
      </c>
      <c r="F12" s="1456">
        <v>118</v>
      </c>
      <c r="G12" s="1457">
        <v>1E-3</v>
      </c>
      <c r="H12" s="1453">
        <v>833</v>
      </c>
      <c r="I12" s="1457">
        <v>7.0000000000000001E-3</v>
      </c>
      <c r="J12" s="1444"/>
      <c r="K12" s="1453">
        <v>833</v>
      </c>
      <c r="L12" s="1458">
        <v>682</v>
      </c>
      <c r="M12" s="1449">
        <v>1515</v>
      </c>
      <c r="N12" s="1444"/>
      <c r="O12" s="1459">
        <v>0.69</v>
      </c>
      <c r="P12" s="1460">
        <v>0.56999999999999995</v>
      </c>
      <c r="Q12" s="1449"/>
      <c r="R12" s="1468" t="s">
        <v>731</v>
      </c>
      <c r="S12" s="1465">
        <v>3.7999999999999999E-2</v>
      </c>
      <c r="T12" s="1469"/>
      <c r="U12" s="1470"/>
      <c r="V12" s="1471"/>
    </row>
    <row r="13" spans="1:22" ht="10.5" customHeight="1" thickBot="1">
      <c r="A13" s="1390" t="s">
        <v>774</v>
      </c>
      <c r="B13" s="1472">
        <v>747</v>
      </c>
      <c r="C13" s="1473">
        <v>7.0000000000000001E-3</v>
      </c>
      <c r="D13" s="1474">
        <v>422</v>
      </c>
      <c r="E13" s="1473">
        <v>4.0000000000000001E-3</v>
      </c>
      <c r="F13" s="1475">
        <v>138</v>
      </c>
      <c r="G13" s="1476">
        <v>1E-3</v>
      </c>
      <c r="H13" s="1472">
        <v>1307</v>
      </c>
      <c r="I13" s="1477">
        <v>1.2E-2</v>
      </c>
      <c r="J13" s="1444"/>
      <c r="K13" s="1478">
        <v>1307</v>
      </c>
      <c r="L13" s="1479">
        <v>583</v>
      </c>
      <c r="M13" s="1480">
        <v>1890</v>
      </c>
      <c r="N13" s="1444"/>
      <c r="O13" s="1481">
        <v>0.68</v>
      </c>
      <c r="P13" s="1482">
        <v>0.62</v>
      </c>
      <c r="Q13" s="1449"/>
      <c r="R13" s="1466" t="s">
        <v>772</v>
      </c>
      <c r="S13" s="1467">
        <v>1</v>
      </c>
      <c r="T13" s="1469"/>
      <c r="U13" s="1483"/>
      <c r="V13" s="1484"/>
    </row>
    <row r="14" spans="1:22" ht="8.25" customHeight="1" thickBot="1">
      <c r="A14" s="1391"/>
      <c r="B14" s="1485">
        <v>29973</v>
      </c>
      <c r="C14" s="1486">
        <v>0.26800000000000002</v>
      </c>
      <c r="D14" s="1487">
        <v>50196</v>
      </c>
      <c r="E14" s="1486">
        <v>0.44900000000000001</v>
      </c>
      <c r="F14" s="1487">
        <v>31580</v>
      </c>
      <c r="G14" s="1488">
        <v>0.28299999999999997</v>
      </c>
      <c r="H14" s="1485">
        <v>111749</v>
      </c>
      <c r="I14" s="1489">
        <v>1</v>
      </c>
      <c r="J14" s="1444"/>
      <c r="K14" s="1490">
        <v>111749</v>
      </c>
      <c r="L14" s="1491">
        <v>21976</v>
      </c>
      <c r="M14" s="1492">
        <v>133725</v>
      </c>
      <c r="N14" s="1493"/>
      <c r="O14" s="1494">
        <v>0.69</v>
      </c>
      <c r="P14" s="1495">
        <v>0.67</v>
      </c>
      <c r="Q14" s="1496"/>
      <c r="R14" s="1497"/>
      <c r="S14" s="1498"/>
      <c r="T14" s="1499"/>
      <c r="U14" s="1500"/>
      <c r="V14" s="1501"/>
    </row>
    <row r="15" spans="1:22" ht="19.5" customHeight="1">
      <c r="A15" s="1357" t="s">
        <v>775</v>
      </c>
      <c r="B15" s="1453"/>
      <c r="C15" s="1454"/>
      <c r="D15" s="1455">
        <v>11569</v>
      </c>
      <c r="E15" s="1454"/>
      <c r="F15" s="1455"/>
      <c r="G15" s="1457"/>
      <c r="H15" s="1453">
        <v>11569</v>
      </c>
      <c r="I15" s="1457"/>
      <c r="J15" s="1502"/>
      <c r="K15" s="1503"/>
      <c r="L15" s="1504"/>
      <c r="M15" s="1505"/>
      <c r="N15" s="1506"/>
      <c r="O15" s="1497"/>
      <c r="P15" s="1497"/>
      <c r="Q15" s="1507"/>
      <c r="R15" s="1508"/>
      <c r="S15" s="1509"/>
      <c r="T15" s="1507"/>
      <c r="U15" s="1509"/>
      <c r="V15" s="1507"/>
    </row>
    <row r="16" spans="1:22" ht="19.5" customHeight="1">
      <c r="A16" s="1364" t="s">
        <v>977</v>
      </c>
      <c r="B16" s="1478">
        <v>18035</v>
      </c>
      <c r="C16" s="1510"/>
      <c r="D16" s="1511">
        <v>4156</v>
      </c>
      <c r="E16" s="1510"/>
      <c r="F16" s="1512"/>
      <c r="G16" s="1513"/>
      <c r="H16" s="1478">
        <v>22191</v>
      </c>
      <c r="I16" s="1513"/>
      <c r="J16" s="1502"/>
      <c r="K16" s="1509"/>
      <c r="L16" s="1507"/>
      <c r="M16" s="1509"/>
      <c r="N16" s="1506"/>
      <c r="O16" s="1514"/>
      <c r="P16" s="1514"/>
      <c r="Q16" s="1507"/>
      <c r="R16" s="1508"/>
      <c r="S16" s="1509"/>
      <c r="T16" s="1507"/>
      <c r="U16" s="1509"/>
      <c r="V16" s="1507"/>
    </row>
    <row r="17" spans="1:22" ht="6" customHeight="1" thickBot="1">
      <c r="A17" s="1515"/>
      <c r="B17" s="1516">
        <v>48008</v>
      </c>
      <c r="C17" s="1517">
        <v>0.33</v>
      </c>
      <c r="D17" s="1518">
        <v>65921</v>
      </c>
      <c r="E17" s="1517">
        <v>0.45300000000000001</v>
      </c>
      <c r="F17" s="1519">
        <v>31580</v>
      </c>
      <c r="G17" s="1520">
        <v>0.217</v>
      </c>
      <c r="H17" s="1490">
        <v>145509</v>
      </c>
      <c r="I17" s="1521">
        <v>1</v>
      </c>
      <c r="J17" s="1502"/>
      <c r="K17" s="1522"/>
      <c r="L17" s="1499"/>
      <c r="M17" s="1522"/>
      <c r="N17" s="1506"/>
      <c r="O17" s="1514"/>
      <c r="P17" s="1514"/>
      <c r="Q17" s="1499"/>
      <c r="R17" s="1523"/>
      <c r="S17" s="1522"/>
      <c r="T17" s="1499"/>
      <c r="U17" s="1514"/>
      <c r="V17" s="1499"/>
    </row>
    <row r="18" spans="1:22" ht="2.25" customHeight="1" thickBot="1">
      <c r="A18" s="1524"/>
      <c r="B18" s="1525"/>
      <c r="C18" s="1525"/>
      <c r="D18" s="1525"/>
      <c r="E18" s="1525"/>
      <c r="F18" s="1525"/>
      <c r="G18" s="1525"/>
      <c r="H18" s="1525"/>
      <c r="I18" s="1525"/>
      <c r="J18" s="1385"/>
      <c r="K18" s="1385"/>
      <c r="L18" s="1385"/>
      <c r="M18" s="1385"/>
      <c r="N18" s="1385"/>
      <c r="O18" s="1385"/>
      <c r="P18" s="1385"/>
      <c r="Q18" s="1385"/>
      <c r="R18" s="1385"/>
      <c r="S18" s="1385"/>
      <c r="T18" s="1385"/>
      <c r="U18" s="1385"/>
      <c r="V18" s="1385"/>
    </row>
    <row r="19" spans="1:22" ht="9" customHeight="1" thickBot="1">
      <c r="A19" s="1526"/>
      <c r="B19" s="2101" t="s">
        <v>777</v>
      </c>
      <c r="C19" s="2102" t="s">
        <v>0</v>
      </c>
      <c r="D19" s="2102" t="s">
        <v>0</v>
      </c>
      <c r="E19" s="2102" t="s">
        <v>0</v>
      </c>
      <c r="F19" s="2102" t="s">
        <v>0</v>
      </c>
      <c r="G19" s="2102" t="s">
        <v>0</v>
      </c>
      <c r="H19" s="2102" t="s">
        <v>0</v>
      </c>
      <c r="I19" s="2102" t="s">
        <v>0</v>
      </c>
      <c r="J19" s="2102" t="s">
        <v>0</v>
      </c>
      <c r="K19" s="2102" t="s">
        <v>0</v>
      </c>
      <c r="L19" s="2102" t="s">
        <v>0</v>
      </c>
      <c r="M19" s="2102" t="s">
        <v>0</v>
      </c>
      <c r="N19" s="2102" t="s">
        <v>0</v>
      </c>
      <c r="O19" s="2102" t="s">
        <v>0</v>
      </c>
      <c r="P19" s="2102" t="s">
        <v>0</v>
      </c>
      <c r="Q19" s="2102" t="s">
        <v>0</v>
      </c>
      <c r="R19" s="2102" t="s">
        <v>0</v>
      </c>
      <c r="S19" s="2102" t="s">
        <v>0</v>
      </c>
      <c r="T19" s="2102" t="s">
        <v>0</v>
      </c>
      <c r="U19" s="2102" t="s">
        <v>0</v>
      </c>
      <c r="V19" s="2103" t="s">
        <v>0</v>
      </c>
    </row>
    <row r="20" spans="1:22" ht="20.5" customHeight="1" thickBot="1">
      <c r="A20" s="1527"/>
      <c r="B20" s="2117" t="s">
        <v>746</v>
      </c>
      <c r="C20" s="2118" t="s">
        <v>0</v>
      </c>
      <c r="D20" s="2118" t="s">
        <v>0</v>
      </c>
      <c r="E20" s="2118" t="s">
        <v>0</v>
      </c>
      <c r="F20" s="2118" t="s">
        <v>0</v>
      </c>
      <c r="G20" s="2118" t="s">
        <v>0</v>
      </c>
      <c r="H20" s="2118" t="s">
        <v>0</v>
      </c>
      <c r="I20" s="2119" t="s">
        <v>0</v>
      </c>
      <c r="J20" s="1430"/>
      <c r="K20" s="2117" t="s">
        <v>747</v>
      </c>
      <c r="L20" s="2118" t="s">
        <v>0</v>
      </c>
      <c r="M20" s="2119" t="s">
        <v>0</v>
      </c>
      <c r="N20" s="1430"/>
      <c r="O20" s="2117" t="s">
        <v>748</v>
      </c>
      <c r="P20" s="2119" t="s">
        <v>0</v>
      </c>
      <c r="Q20" s="1431"/>
      <c r="R20" s="2117" t="s">
        <v>749</v>
      </c>
      <c r="S20" s="2119" t="s">
        <v>0</v>
      </c>
      <c r="T20" s="1431"/>
      <c r="U20" s="2117" t="s">
        <v>750</v>
      </c>
      <c r="V20" s="2119" t="s">
        <v>0</v>
      </c>
    </row>
    <row r="21" spans="1:22" ht="18" customHeight="1" thickBot="1">
      <c r="A21" s="1277" t="s">
        <v>751</v>
      </c>
      <c r="B21" s="2120" t="s">
        <v>752</v>
      </c>
      <c r="C21" s="2121" t="s">
        <v>0</v>
      </c>
      <c r="D21" s="2122" t="s">
        <v>753</v>
      </c>
      <c r="E21" s="2123" t="s">
        <v>0</v>
      </c>
      <c r="F21" s="2122" t="s">
        <v>754</v>
      </c>
      <c r="G21" s="2124" t="s">
        <v>0</v>
      </c>
      <c r="H21" s="2120" t="s">
        <v>755</v>
      </c>
      <c r="I21" s="2125" t="s">
        <v>0</v>
      </c>
      <c r="J21" s="1432"/>
      <c r="K21" s="1433" t="s">
        <v>756</v>
      </c>
      <c r="L21" s="1434" t="s">
        <v>757</v>
      </c>
      <c r="M21" s="1435" t="s">
        <v>755</v>
      </c>
      <c r="N21" s="1432"/>
      <c r="O21" s="1436" t="s">
        <v>758</v>
      </c>
      <c r="P21" s="1434" t="s">
        <v>759</v>
      </c>
      <c r="Q21" s="1437"/>
      <c r="R21" s="1436"/>
      <c r="S21" s="1438" t="s">
        <v>760</v>
      </c>
      <c r="T21" s="1437"/>
      <c r="U21" s="1436"/>
      <c r="V21" s="1438" t="s">
        <v>760</v>
      </c>
    </row>
    <row r="22" spans="1:22" ht="8.5" customHeight="1">
      <c r="A22" s="1287" t="s">
        <v>761</v>
      </c>
      <c r="B22" s="1439">
        <v>11592</v>
      </c>
      <c r="C22" s="1440">
        <v>0.106</v>
      </c>
      <c r="D22" s="1441">
        <v>23215</v>
      </c>
      <c r="E22" s="1440">
        <v>0.21299999999999999</v>
      </c>
      <c r="F22" s="1442">
        <v>20888</v>
      </c>
      <c r="G22" s="1443">
        <v>0.192</v>
      </c>
      <c r="H22" s="1439">
        <v>55695</v>
      </c>
      <c r="I22" s="1443">
        <v>0.51100000000000001</v>
      </c>
      <c r="J22" s="1444"/>
      <c r="K22" s="1439">
        <v>55695</v>
      </c>
      <c r="L22" s="1445">
        <v>11386</v>
      </c>
      <c r="M22" s="1446">
        <v>67081</v>
      </c>
      <c r="N22" s="1444"/>
      <c r="O22" s="1447">
        <v>0.69</v>
      </c>
      <c r="P22" s="1448">
        <v>0.69</v>
      </c>
      <c r="Q22" s="1449"/>
      <c r="R22" s="1450" t="s">
        <v>719</v>
      </c>
      <c r="S22" s="1451">
        <v>9.1999999999999998E-2</v>
      </c>
      <c r="T22" s="1449"/>
      <c r="U22" s="1452" t="s">
        <v>762</v>
      </c>
      <c r="V22" s="1451">
        <v>0.26600000000000001</v>
      </c>
    </row>
    <row r="23" spans="1:22" ht="7.5" customHeight="1">
      <c r="A23" s="1287" t="s">
        <v>763</v>
      </c>
      <c r="B23" s="1453">
        <v>8521</v>
      </c>
      <c r="C23" s="1454">
        <v>7.8E-2</v>
      </c>
      <c r="D23" s="1455">
        <v>18216</v>
      </c>
      <c r="E23" s="1454">
        <v>0.16700000000000001</v>
      </c>
      <c r="F23" s="1456">
        <v>6437</v>
      </c>
      <c r="G23" s="1457">
        <v>5.8999999999999997E-2</v>
      </c>
      <c r="H23" s="1453">
        <v>33174</v>
      </c>
      <c r="I23" s="1457">
        <v>0.30399999999999999</v>
      </c>
      <c r="J23" s="1444"/>
      <c r="K23" s="1453">
        <v>33174</v>
      </c>
      <c r="L23" s="1458">
        <v>2874</v>
      </c>
      <c r="M23" s="1449">
        <v>36048</v>
      </c>
      <c r="N23" s="1444"/>
      <c r="O23" s="1459">
        <v>0.69</v>
      </c>
      <c r="P23" s="1460">
        <v>0.66</v>
      </c>
      <c r="Q23" s="1449"/>
      <c r="R23" s="1461" t="s">
        <v>721</v>
      </c>
      <c r="S23" s="1462">
        <v>0.40400000000000003</v>
      </c>
      <c r="T23" s="1449"/>
      <c r="U23" s="1463" t="s">
        <v>764</v>
      </c>
      <c r="V23" s="1462">
        <v>0.39100000000000001</v>
      </c>
    </row>
    <row r="24" spans="1:22" ht="7.5" customHeight="1">
      <c r="A24" s="1287" t="s">
        <v>765</v>
      </c>
      <c r="B24" s="1453">
        <v>5298</v>
      </c>
      <c r="C24" s="1454">
        <v>4.9000000000000002E-2</v>
      </c>
      <c r="D24" s="1455">
        <v>2279</v>
      </c>
      <c r="E24" s="1454">
        <v>2.1000000000000001E-2</v>
      </c>
      <c r="F24" s="1456">
        <v>895</v>
      </c>
      <c r="G24" s="1457">
        <v>8.0000000000000002E-3</v>
      </c>
      <c r="H24" s="1453">
        <v>8472</v>
      </c>
      <c r="I24" s="1457">
        <v>7.8E-2</v>
      </c>
      <c r="J24" s="1444"/>
      <c r="K24" s="1453">
        <v>8472</v>
      </c>
      <c r="L24" s="1458">
        <v>2061</v>
      </c>
      <c r="M24" s="1449">
        <v>10533</v>
      </c>
      <c r="N24" s="1444"/>
      <c r="O24" s="1459">
        <v>0.7</v>
      </c>
      <c r="P24" s="1460">
        <v>0.64</v>
      </c>
      <c r="Q24" s="1449"/>
      <c r="R24" s="1461" t="s">
        <v>723</v>
      </c>
      <c r="S24" s="1462">
        <v>0.17499999999999999</v>
      </c>
      <c r="T24" s="1449"/>
      <c r="U24" s="1463" t="s">
        <v>766</v>
      </c>
      <c r="V24" s="1462">
        <v>0.317</v>
      </c>
    </row>
    <row r="25" spans="1:22" ht="7.5" customHeight="1">
      <c r="A25" s="1287" t="s">
        <v>767</v>
      </c>
      <c r="B25" s="1453">
        <v>1767</v>
      </c>
      <c r="C25" s="1454">
        <v>1.6E-2</v>
      </c>
      <c r="D25" s="1455">
        <v>2951</v>
      </c>
      <c r="E25" s="1454">
        <v>2.7E-2</v>
      </c>
      <c r="F25" s="1456">
        <v>1882</v>
      </c>
      <c r="G25" s="1457">
        <v>1.7000000000000001E-2</v>
      </c>
      <c r="H25" s="1453">
        <v>6600</v>
      </c>
      <c r="I25" s="1457">
        <v>0.06</v>
      </c>
      <c r="J25" s="1444"/>
      <c r="K25" s="1453">
        <v>6600</v>
      </c>
      <c r="L25" s="1458">
        <v>3202</v>
      </c>
      <c r="M25" s="1449">
        <v>9802</v>
      </c>
      <c r="N25" s="1444"/>
      <c r="O25" s="1459">
        <v>0.64</v>
      </c>
      <c r="P25" s="1460">
        <v>0.59</v>
      </c>
      <c r="Q25" s="1449"/>
      <c r="R25" s="1461" t="s">
        <v>725</v>
      </c>
      <c r="S25" s="1462">
        <v>0.20100000000000001</v>
      </c>
      <c r="T25" s="1449"/>
      <c r="U25" s="1463" t="s">
        <v>768</v>
      </c>
      <c r="V25" s="1462">
        <v>2.5000000000000001E-2</v>
      </c>
    </row>
    <row r="26" spans="1:22" ht="7.5" customHeight="1">
      <c r="A26" s="1287" t="s">
        <v>769</v>
      </c>
      <c r="B26" s="1453">
        <v>512</v>
      </c>
      <c r="C26" s="1454">
        <v>5.0000000000000001E-3</v>
      </c>
      <c r="D26" s="1455">
        <v>697</v>
      </c>
      <c r="E26" s="1454">
        <v>6.0000000000000001E-3</v>
      </c>
      <c r="F26" s="1456">
        <v>306</v>
      </c>
      <c r="G26" s="1457">
        <v>3.0000000000000001E-3</v>
      </c>
      <c r="H26" s="1453">
        <v>1515</v>
      </c>
      <c r="I26" s="1457">
        <v>1.4E-2</v>
      </c>
      <c r="J26" s="1444"/>
      <c r="K26" s="1453">
        <v>1515</v>
      </c>
      <c r="L26" s="1458">
        <v>1232</v>
      </c>
      <c r="M26" s="1449">
        <v>2747</v>
      </c>
      <c r="N26" s="1444"/>
      <c r="O26" s="1459">
        <v>0.69</v>
      </c>
      <c r="P26" s="1460">
        <v>0.69</v>
      </c>
      <c r="Q26" s="1449"/>
      <c r="R26" s="1461" t="s">
        <v>727</v>
      </c>
      <c r="S26" s="1462">
        <v>7.3999999999999996E-2</v>
      </c>
      <c r="T26" s="1449"/>
      <c r="U26" s="1464" t="s">
        <v>770</v>
      </c>
      <c r="V26" s="1465">
        <v>1E-3</v>
      </c>
    </row>
    <row r="27" spans="1:22" ht="10.5" customHeight="1" thickBot="1">
      <c r="A27" s="1287" t="s">
        <v>771</v>
      </c>
      <c r="B27" s="1453">
        <v>842</v>
      </c>
      <c r="C27" s="1454">
        <v>8.0000000000000002E-3</v>
      </c>
      <c r="D27" s="1455">
        <v>306</v>
      </c>
      <c r="E27" s="1454">
        <v>3.0000000000000001E-3</v>
      </c>
      <c r="F27" s="1456">
        <v>174</v>
      </c>
      <c r="G27" s="1457">
        <v>2E-3</v>
      </c>
      <c r="H27" s="1453">
        <v>1322</v>
      </c>
      <c r="I27" s="1457">
        <v>1.2999999999999999E-2</v>
      </c>
      <c r="J27" s="1444"/>
      <c r="K27" s="1453">
        <v>1322</v>
      </c>
      <c r="L27" s="1458">
        <v>331</v>
      </c>
      <c r="M27" s="1449">
        <v>1653</v>
      </c>
      <c r="N27" s="1444"/>
      <c r="O27" s="1459">
        <v>0.72</v>
      </c>
      <c r="P27" s="1460">
        <v>0.7</v>
      </c>
      <c r="Q27" s="1449"/>
      <c r="R27" s="1461" t="s">
        <v>729</v>
      </c>
      <c r="S27" s="1462">
        <v>2.5000000000000001E-2</v>
      </c>
      <c r="T27" s="1449"/>
      <c r="U27" s="1466" t="s">
        <v>772</v>
      </c>
      <c r="V27" s="1467">
        <v>1</v>
      </c>
    </row>
    <row r="28" spans="1:22" ht="7.5" customHeight="1">
      <c r="A28" s="1287" t="s">
        <v>773</v>
      </c>
      <c r="B28" s="1453">
        <v>487</v>
      </c>
      <c r="C28" s="1454">
        <v>4.0000000000000001E-3</v>
      </c>
      <c r="D28" s="1455">
        <v>232</v>
      </c>
      <c r="E28" s="1454">
        <v>3.0000000000000001E-3</v>
      </c>
      <c r="F28" s="1456">
        <v>121</v>
      </c>
      <c r="G28" s="1457">
        <v>1E-3</v>
      </c>
      <c r="H28" s="1453">
        <v>840</v>
      </c>
      <c r="I28" s="1457">
        <v>8.0000000000000002E-3</v>
      </c>
      <c r="J28" s="1444"/>
      <c r="K28" s="1453">
        <v>840</v>
      </c>
      <c r="L28" s="1458">
        <v>653</v>
      </c>
      <c r="M28" s="1449">
        <v>1493</v>
      </c>
      <c r="N28" s="1444"/>
      <c r="O28" s="1459">
        <v>0.72</v>
      </c>
      <c r="P28" s="1460">
        <v>0.69</v>
      </c>
      <c r="Q28" s="1449"/>
      <c r="R28" s="1468" t="s">
        <v>731</v>
      </c>
      <c r="S28" s="1465">
        <v>2.9000000000000001E-2</v>
      </c>
      <c r="T28" s="1469"/>
      <c r="U28" s="1470"/>
      <c r="V28" s="1471"/>
    </row>
    <row r="29" spans="1:22" ht="10.5" customHeight="1" thickBot="1">
      <c r="A29" s="1390" t="s">
        <v>774</v>
      </c>
      <c r="B29" s="1472">
        <v>731</v>
      </c>
      <c r="C29" s="1528">
        <v>7.0000000000000001E-3</v>
      </c>
      <c r="D29" s="1474">
        <v>404</v>
      </c>
      <c r="E29" s="1528">
        <v>4.0000000000000001E-3</v>
      </c>
      <c r="F29" s="1475">
        <v>137</v>
      </c>
      <c r="G29" s="1477">
        <v>1E-3</v>
      </c>
      <c r="H29" s="1472">
        <v>1272</v>
      </c>
      <c r="I29" s="1477">
        <v>1.2E-2</v>
      </c>
      <c r="J29" s="1444"/>
      <c r="K29" s="1478">
        <v>1272</v>
      </c>
      <c r="L29" s="1479">
        <v>581</v>
      </c>
      <c r="M29" s="1480">
        <v>1853</v>
      </c>
      <c r="N29" s="1444"/>
      <c r="O29" s="1481">
        <v>0.68</v>
      </c>
      <c r="P29" s="1482">
        <v>0.62</v>
      </c>
      <c r="Q29" s="1449"/>
      <c r="R29" s="1466" t="s">
        <v>772</v>
      </c>
      <c r="S29" s="1467">
        <v>1</v>
      </c>
      <c r="T29" s="1469"/>
      <c r="U29" s="1483"/>
      <c r="V29" s="1484"/>
    </row>
    <row r="30" spans="1:22" ht="8.25" customHeight="1" thickBot="1">
      <c r="A30" s="1391"/>
      <c r="B30" s="1485">
        <v>29750</v>
      </c>
      <c r="C30" s="1529">
        <v>0.27300000000000002</v>
      </c>
      <c r="D30" s="1487">
        <v>48300</v>
      </c>
      <c r="E30" s="1529">
        <v>0.44400000000000001</v>
      </c>
      <c r="F30" s="1487">
        <v>30840</v>
      </c>
      <c r="G30" s="1489">
        <v>0.28299999999999997</v>
      </c>
      <c r="H30" s="1485">
        <v>108890</v>
      </c>
      <c r="I30" s="1530">
        <v>1</v>
      </c>
      <c r="J30" s="1531"/>
      <c r="K30" s="1490">
        <v>108890</v>
      </c>
      <c r="L30" s="1491">
        <v>22320</v>
      </c>
      <c r="M30" s="1492">
        <v>131210</v>
      </c>
      <c r="N30" s="1493"/>
      <c r="O30" s="1494">
        <v>0.69</v>
      </c>
      <c r="P30" s="1495">
        <v>0.68</v>
      </c>
      <c r="Q30" s="1496"/>
      <c r="R30" s="1497"/>
      <c r="S30" s="1497"/>
      <c r="T30" s="1499"/>
      <c r="U30" s="1500"/>
      <c r="V30" s="1501"/>
    </row>
    <row r="31" spans="1:22" ht="19.5" customHeight="1">
      <c r="A31" s="1357" t="s">
        <v>775</v>
      </c>
      <c r="B31" s="1453"/>
      <c r="C31" s="1454"/>
      <c r="D31" s="1455">
        <v>10729</v>
      </c>
      <c r="E31" s="1454"/>
      <c r="F31" s="1455"/>
      <c r="G31" s="1457"/>
      <c r="H31" s="1453">
        <v>10729</v>
      </c>
      <c r="I31" s="1532"/>
      <c r="J31" s="1533"/>
      <c r="K31" s="1503"/>
      <c r="L31" s="1504"/>
      <c r="M31" s="1505"/>
      <c r="N31" s="1514"/>
      <c r="O31" s="1534"/>
      <c r="P31" s="1534"/>
      <c r="Q31" s="1499"/>
      <c r="R31" s="1514"/>
      <c r="S31" s="1514"/>
      <c r="T31" s="1499"/>
      <c r="U31" s="1500"/>
      <c r="V31" s="1501"/>
    </row>
    <row r="32" spans="1:22" ht="19.5" customHeight="1">
      <c r="A32" s="1364" t="s">
        <v>776</v>
      </c>
      <c r="B32" s="1535">
        <v>17238</v>
      </c>
      <c r="C32" s="1536"/>
      <c r="D32" s="1537">
        <v>5308</v>
      </c>
      <c r="E32" s="1536"/>
      <c r="F32" s="1538"/>
      <c r="G32" s="1539"/>
      <c r="H32" s="1478">
        <v>22546</v>
      </c>
      <c r="I32" s="1540"/>
      <c r="J32" s="1541"/>
      <c r="K32" s="1509"/>
      <c r="L32" s="1507"/>
      <c r="M32" s="1509"/>
      <c r="N32" s="1506"/>
      <c r="O32" s="1514"/>
      <c r="P32" s="1514"/>
      <c r="Q32" s="1507"/>
      <c r="R32" s="1508"/>
      <c r="S32" s="1509"/>
      <c r="T32" s="1507"/>
      <c r="U32" s="1509"/>
      <c r="V32" s="1507"/>
    </row>
    <row r="33" spans="1:22" ht="6" customHeight="1" thickBot="1">
      <c r="A33" s="1393"/>
      <c r="B33" s="1542">
        <v>46988</v>
      </c>
      <c r="C33" s="1543">
        <v>0.33100000000000002</v>
      </c>
      <c r="D33" s="1544">
        <v>64337</v>
      </c>
      <c r="E33" s="1543">
        <v>0.45300000000000001</v>
      </c>
      <c r="F33" s="1545">
        <v>30840</v>
      </c>
      <c r="G33" s="1546">
        <v>0.216</v>
      </c>
      <c r="H33" s="1490">
        <v>142165</v>
      </c>
      <c r="I33" s="1547">
        <v>1</v>
      </c>
      <c r="J33" s="1541"/>
      <c r="K33" s="1522"/>
      <c r="L33" s="1499"/>
      <c r="M33" s="1522"/>
      <c r="N33" s="1506"/>
      <c r="O33" s="1514"/>
      <c r="P33" s="1514"/>
      <c r="Q33" s="1499"/>
      <c r="R33" s="1523"/>
      <c r="S33" s="1522"/>
      <c r="T33" s="1499"/>
      <c r="U33" s="1514"/>
      <c r="V33" s="1499"/>
    </row>
    <row r="34" spans="1:22" ht="2.25" customHeight="1" thickBot="1">
      <c r="A34" s="1548"/>
      <c r="B34" s="1396"/>
      <c r="C34" s="1397"/>
      <c r="D34" s="1396"/>
      <c r="E34" s="1397"/>
      <c r="F34" s="1396"/>
      <c r="G34" s="1397"/>
      <c r="H34" s="1549"/>
      <c r="I34" s="1399"/>
      <c r="J34" s="1385"/>
      <c r="K34" s="1400"/>
      <c r="L34" s="1401"/>
      <c r="M34" s="1402"/>
      <c r="N34" s="1385"/>
      <c r="O34" s="1403"/>
      <c r="P34" s="1400"/>
      <c r="Q34" s="1403"/>
      <c r="R34" s="1401"/>
      <c r="S34" s="1402"/>
      <c r="T34" s="1403"/>
      <c r="U34" s="1400"/>
      <c r="V34" s="1403"/>
    </row>
    <row r="35" spans="1:22" ht="9" customHeight="1" thickBot="1">
      <c r="A35" s="1526"/>
      <c r="B35" s="2101" t="s">
        <v>778</v>
      </c>
      <c r="C35" s="2102" t="s">
        <v>0</v>
      </c>
      <c r="D35" s="2102" t="s">
        <v>0</v>
      </c>
      <c r="E35" s="2102" t="s">
        <v>0</v>
      </c>
      <c r="F35" s="2102" t="s">
        <v>0</v>
      </c>
      <c r="G35" s="2102" t="s">
        <v>0</v>
      </c>
      <c r="H35" s="2102" t="s">
        <v>0</v>
      </c>
      <c r="I35" s="2102" t="s">
        <v>0</v>
      </c>
      <c r="J35" s="2102" t="s">
        <v>0</v>
      </c>
      <c r="K35" s="2102" t="s">
        <v>0</v>
      </c>
      <c r="L35" s="2102" t="s">
        <v>0</v>
      </c>
      <c r="M35" s="2102" t="s">
        <v>0</v>
      </c>
      <c r="N35" s="2102" t="s">
        <v>0</v>
      </c>
      <c r="O35" s="2102" t="s">
        <v>0</v>
      </c>
      <c r="P35" s="2102" t="s">
        <v>0</v>
      </c>
      <c r="Q35" s="2102" t="s">
        <v>0</v>
      </c>
      <c r="R35" s="2102" t="s">
        <v>0</v>
      </c>
      <c r="S35" s="2102" t="s">
        <v>0</v>
      </c>
      <c r="T35" s="2102" t="s">
        <v>0</v>
      </c>
      <c r="U35" s="2102" t="s">
        <v>0</v>
      </c>
      <c r="V35" s="2103" t="s">
        <v>0</v>
      </c>
    </row>
    <row r="36" spans="1:22" ht="20.5" customHeight="1" thickBot="1">
      <c r="A36" s="1527"/>
      <c r="B36" s="2117" t="s">
        <v>746</v>
      </c>
      <c r="C36" s="2118" t="s">
        <v>0</v>
      </c>
      <c r="D36" s="2118" t="s">
        <v>0</v>
      </c>
      <c r="E36" s="2118" t="s">
        <v>0</v>
      </c>
      <c r="F36" s="2118" t="s">
        <v>0</v>
      </c>
      <c r="G36" s="2118" t="s">
        <v>0</v>
      </c>
      <c r="H36" s="2118" t="s">
        <v>0</v>
      </c>
      <c r="I36" s="2119" t="s">
        <v>0</v>
      </c>
      <c r="J36" s="1430"/>
      <c r="K36" s="2117" t="s">
        <v>747</v>
      </c>
      <c r="L36" s="2118" t="s">
        <v>0</v>
      </c>
      <c r="M36" s="2119" t="s">
        <v>0</v>
      </c>
      <c r="N36" s="1430"/>
      <c r="O36" s="2117" t="s">
        <v>748</v>
      </c>
      <c r="P36" s="2119" t="s">
        <v>0</v>
      </c>
      <c r="Q36" s="1431"/>
      <c r="R36" s="2117" t="s">
        <v>749</v>
      </c>
      <c r="S36" s="2119" t="s">
        <v>0</v>
      </c>
      <c r="T36" s="1431"/>
      <c r="U36" s="2117" t="s">
        <v>750</v>
      </c>
      <c r="V36" s="2119" t="s">
        <v>0</v>
      </c>
    </row>
    <row r="37" spans="1:22" ht="24" customHeight="1" thickBot="1">
      <c r="A37" s="1277" t="s">
        <v>751</v>
      </c>
      <c r="B37" s="2120" t="s">
        <v>752</v>
      </c>
      <c r="C37" s="2121" t="s">
        <v>0</v>
      </c>
      <c r="D37" s="2122" t="s">
        <v>753</v>
      </c>
      <c r="E37" s="2123" t="s">
        <v>0</v>
      </c>
      <c r="F37" s="2122" t="s">
        <v>754</v>
      </c>
      <c r="G37" s="2124" t="s">
        <v>0</v>
      </c>
      <c r="H37" s="2120" t="s">
        <v>755</v>
      </c>
      <c r="I37" s="2125" t="s">
        <v>0</v>
      </c>
      <c r="J37" s="1432"/>
      <c r="K37" s="1433" t="s">
        <v>756</v>
      </c>
      <c r="L37" s="1434" t="s">
        <v>757</v>
      </c>
      <c r="M37" s="1435" t="s">
        <v>755</v>
      </c>
      <c r="N37" s="1432"/>
      <c r="O37" s="1436" t="s">
        <v>758</v>
      </c>
      <c r="P37" s="1434" t="s">
        <v>759</v>
      </c>
      <c r="Q37" s="1437"/>
      <c r="R37" s="1436"/>
      <c r="S37" s="1438" t="s">
        <v>760</v>
      </c>
      <c r="T37" s="1437"/>
      <c r="U37" s="1436"/>
      <c r="V37" s="1438" t="s">
        <v>760</v>
      </c>
    </row>
    <row r="38" spans="1:22" ht="8.15" customHeight="1">
      <c r="A38" s="1287" t="s">
        <v>761</v>
      </c>
      <c r="B38" s="1439">
        <v>11114</v>
      </c>
      <c r="C38" s="1440">
        <v>0.106</v>
      </c>
      <c r="D38" s="1441">
        <v>21651</v>
      </c>
      <c r="E38" s="1440">
        <v>0.20699999999999999</v>
      </c>
      <c r="F38" s="1442">
        <v>20230</v>
      </c>
      <c r="G38" s="1443">
        <v>0.193</v>
      </c>
      <c r="H38" s="1439">
        <v>52995</v>
      </c>
      <c r="I38" s="1443">
        <v>0.50600000000000001</v>
      </c>
      <c r="J38" s="1444"/>
      <c r="K38" s="1439">
        <v>52995</v>
      </c>
      <c r="L38" s="1445">
        <v>11792</v>
      </c>
      <c r="M38" s="1446">
        <v>64787</v>
      </c>
      <c r="N38" s="1444"/>
      <c r="O38" s="1447">
        <v>0.68</v>
      </c>
      <c r="P38" s="1448">
        <v>0.68</v>
      </c>
      <c r="Q38" s="1449"/>
      <c r="R38" s="1450" t="s">
        <v>719</v>
      </c>
      <c r="S38" s="1451">
        <v>9.0999999999999998E-2</v>
      </c>
      <c r="T38" s="1449"/>
      <c r="U38" s="1452" t="s">
        <v>762</v>
      </c>
      <c r="V38" s="1451">
        <v>0.27500000000000002</v>
      </c>
    </row>
    <row r="39" spans="1:22" ht="7.5" customHeight="1">
      <c r="A39" s="1287" t="s">
        <v>763</v>
      </c>
      <c r="B39" s="1453">
        <v>8246</v>
      </c>
      <c r="C39" s="1454">
        <v>7.9000000000000001E-2</v>
      </c>
      <c r="D39" s="1455">
        <v>17549</v>
      </c>
      <c r="E39" s="1454">
        <v>0.16800000000000001</v>
      </c>
      <c r="F39" s="1456">
        <v>6338</v>
      </c>
      <c r="G39" s="1457">
        <v>0.06</v>
      </c>
      <c r="H39" s="1453">
        <v>32133</v>
      </c>
      <c r="I39" s="1457">
        <v>0.307</v>
      </c>
      <c r="J39" s="1444"/>
      <c r="K39" s="1453">
        <v>32133</v>
      </c>
      <c r="L39" s="1458">
        <v>3465</v>
      </c>
      <c r="M39" s="1449">
        <v>35598</v>
      </c>
      <c r="N39" s="1444"/>
      <c r="O39" s="1459">
        <v>0.71</v>
      </c>
      <c r="P39" s="1460">
        <v>0.65</v>
      </c>
      <c r="Q39" s="1449"/>
      <c r="R39" s="1461" t="s">
        <v>721</v>
      </c>
      <c r="S39" s="1462">
        <v>0.40400000000000003</v>
      </c>
      <c r="T39" s="1449"/>
      <c r="U39" s="1463" t="s">
        <v>764</v>
      </c>
      <c r="V39" s="1462">
        <v>0.40400000000000003</v>
      </c>
    </row>
    <row r="40" spans="1:22" ht="7.5" customHeight="1">
      <c r="A40" s="1287" t="s">
        <v>765</v>
      </c>
      <c r="B40" s="1453">
        <v>5232</v>
      </c>
      <c r="C40" s="1454">
        <v>0.05</v>
      </c>
      <c r="D40" s="1455">
        <v>2201</v>
      </c>
      <c r="E40" s="1454">
        <v>2.1000000000000001E-2</v>
      </c>
      <c r="F40" s="1456">
        <v>843</v>
      </c>
      <c r="G40" s="1457">
        <v>8.0000000000000002E-3</v>
      </c>
      <c r="H40" s="1453">
        <v>8276</v>
      </c>
      <c r="I40" s="1457">
        <v>7.9000000000000001E-2</v>
      </c>
      <c r="J40" s="1444"/>
      <c r="K40" s="1453">
        <v>8276</v>
      </c>
      <c r="L40" s="1458">
        <v>2093</v>
      </c>
      <c r="M40" s="1449">
        <v>10369</v>
      </c>
      <c r="N40" s="1444"/>
      <c r="O40" s="1459">
        <v>0.73</v>
      </c>
      <c r="P40" s="1460">
        <v>0.68</v>
      </c>
      <c r="Q40" s="1449"/>
      <c r="R40" s="1461" t="s">
        <v>723</v>
      </c>
      <c r="S40" s="1462">
        <v>0.17499999999999999</v>
      </c>
      <c r="T40" s="1449"/>
      <c r="U40" s="1463" t="s">
        <v>766</v>
      </c>
      <c r="V40" s="1462">
        <v>0.30199999999999999</v>
      </c>
    </row>
    <row r="41" spans="1:22" ht="7.5" customHeight="1">
      <c r="A41" s="1287" t="s">
        <v>767</v>
      </c>
      <c r="B41" s="1453">
        <v>1736</v>
      </c>
      <c r="C41" s="1454">
        <v>1.6E-2</v>
      </c>
      <c r="D41" s="1455">
        <v>2926</v>
      </c>
      <c r="E41" s="1454">
        <v>2.8000000000000001E-2</v>
      </c>
      <c r="F41" s="1456">
        <v>1847</v>
      </c>
      <c r="G41" s="1457">
        <v>1.7999999999999999E-2</v>
      </c>
      <c r="H41" s="1453">
        <v>6509</v>
      </c>
      <c r="I41" s="1457">
        <v>6.2E-2</v>
      </c>
      <c r="J41" s="1444"/>
      <c r="K41" s="1453">
        <v>6509</v>
      </c>
      <c r="L41" s="1458">
        <v>3214</v>
      </c>
      <c r="M41" s="1449">
        <v>9723</v>
      </c>
      <c r="N41" s="1444"/>
      <c r="O41" s="1459">
        <v>0.68</v>
      </c>
      <c r="P41" s="1460">
        <v>0.57999999999999996</v>
      </c>
      <c r="Q41" s="1449"/>
      <c r="R41" s="1461" t="s">
        <v>725</v>
      </c>
      <c r="S41" s="1462">
        <v>0.20599999999999999</v>
      </c>
      <c r="T41" s="1449"/>
      <c r="U41" s="1463" t="s">
        <v>768</v>
      </c>
      <c r="V41" s="1462">
        <v>1.7999999999999999E-2</v>
      </c>
    </row>
    <row r="42" spans="1:22" ht="7.5" customHeight="1">
      <c r="A42" s="1287" t="s">
        <v>769</v>
      </c>
      <c r="B42" s="1453">
        <v>498</v>
      </c>
      <c r="C42" s="1454">
        <v>5.0000000000000001E-3</v>
      </c>
      <c r="D42" s="1455">
        <v>668</v>
      </c>
      <c r="E42" s="1454">
        <v>6.0000000000000001E-3</v>
      </c>
      <c r="F42" s="1456">
        <v>299</v>
      </c>
      <c r="G42" s="1457">
        <v>3.0000000000000001E-3</v>
      </c>
      <c r="H42" s="1453">
        <v>1465</v>
      </c>
      <c r="I42" s="1457">
        <v>1.4E-2</v>
      </c>
      <c r="J42" s="1444"/>
      <c r="K42" s="1453">
        <v>1465</v>
      </c>
      <c r="L42" s="1458">
        <v>1207</v>
      </c>
      <c r="M42" s="1449">
        <v>2672</v>
      </c>
      <c r="N42" s="1444"/>
      <c r="O42" s="1459">
        <v>0.69</v>
      </c>
      <c r="P42" s="1460">
        <v>0.66</v>
      </c>
      <c r="Q42" s="1449"/>
      <c r="R42" s="1461" t="s">
        <v>727</v>
      </c>
      <c r="S42" s="1462">
        <v>7.1999999999999995E-2</v>
      </c>
      <c r="T42" s="1449"/>
      <c r="U42" s="1464" t="s">
        <v>770</v>
      </c>
      <c r="V42" s="1465">
        <v>1E-3</v>
      </c>
    </row>
    <row r="43" spans="1:22" ht="10.5" customHeight="1" thickBot="1">
      <c r="A43" s="1287" t="s">
        <v>771</v>
      </c>
      <c r="B43" s="1453">
        <v>835</v>
      </c>
      <c r="C43" s="1454">
        <v>8.0000000000000002E-3</v>
      </c>
      <c r="D43" s="1455">
        <v>312</v>
      </c>
      <c r="E43" s="1454">
        <v>3.0000000000000001E-3</v>
      </c>
      <c r="F43" s="1456">
        <v>172</v>
      </c>
      <c r="G43" s="1457">
        <v>2E-3</v>
      </c>
      <c r="H43" s="1453">
        <v>1319</v>
      </c>
      <c r="I43" s="1457">
        <v>1.2999999999999999E-2</v>
      </c>
      <c r="J43" s="1444"/>
      <c r="K43" s="1453">
        <v>1319</v>
      </c>
      <c r="L43" s="1458">
        <v>413</v>
      </c>
      <c r="M43" s="1449">
        <v>1732</v>
      </c>
      <c r="N43" s="1444"/>
      <c r="O43" s="1459">
        <v>0.72</v>
      </c>
      <c r="P43" s="1460">
        <v>0.68</v>
      </c>
      <c r="Q43" s="1449"/>
      <c r="R43" s="1461" t="s">
        <v>729</v>
      </c>
      <c r="S43" s="1462">
        <v>2.3E-2</v>
      </c>
      <c r="T43" s="1449"/>
      <c r="U43" s="1466" t="s">
        <v>772</v>
      </c>
      <c r="V43" s="1467">
        <v>1</v>
      </c>
    </row>
    <row r="44" spans="1:22" ht="7.5" customHeight="1">
      <c r="A44" s="1287" t="s">
        <v>773</v>
      </c>
      <c r="B44" s="1453">
        <v>481</v>
      </c>
      <c r="C44" s="1454">
        <v>5.0000000000000001E-3</v>
      </c>
      <c r="D44" s="1455">
        <v>227</v>
      </c>
      <c r="E44" s="1454">
        <v>2E-3</v>
      </c>
      <c r="F44" s="1456">
        <v>122</v>
      </c>
      <c r="G44" s="1457">
        <v>1E-3</v>
      </c>
      <c r="H44" s="1453">
        <v>830</v>
      </c>
      <c r="I44" s="1457">
        <v>8.0000000000000002E-3</v>
      </c>
      <c r="J44" s="1444"/>
      <c r="K44" s="1453">
        <v>830</v>
      </c>
      <c r="L44" s="1458">
        <v>713</v>
      </c>
      <c r="M44" s="1449">
        <v>1543</v>
      </c>
      <c r="N44" s="1444"/>
      <c r="O44" s="1459">
        <v>0.69</v>
      </c>
      <c r="P44" s="1460">
        <v>0.7</v>
      </c>
      <c r="Q44" s="1449"/>
      <c r="R44" s="1468" t="s">
        <v>731</v>
      </c>
      <c r="S44" s="1465">
        <v>2.9000000000000001E-2</v>
      </c>
      <c r="T44" s="1469"/>
      <c r="U44" s="1470"/>
      <c r="V44" s="1471"/>
    </row>
    <row r="45" spans="1:22" ht="12.75" customHeight="1" thickBot="1">
      <c r="A45" s="1390" t="s">
        <v>774</v>
      </c>
      <c r="B45" s="1472">
        <v>714</v>
      </c>
      <c r="C45" s="1528">
        <v>6.0000000000000001E-3</v>
      </c>
      <c r="D45" s="1474">
        <v>378</v>
      </c>
      <c r="E45" s="1528">
        <v>3.0000000000000001E-3</v>
      </c>
      <c r="F45" s="1475">
        <v>139</v>
      </c>
      <c r="G45" s="1477">
        <v>2E-3</v>
      </c>
      <c r="H45" s="1472">
        <v>1231</v>
      </c>
      <c r="I45" s="1477">
        <v>1.0999999999999999E-2</v>
      </c>
      <c r="J45" s="1444"/>
      <c r="K45" s="1478">
        <v>1231</v>
      </c>
      <c r="L45" s="1479">
        <v>570</v>
      </c>
      <c r="M45" s="1480">
        <v>1801</v>
      </c>
      <c r="N45" s="1444"/>
      <c r="O45" s="1481">
        <v>0.68</v>
      </c>
      <c r="P45" s="1482">
        <v>0.66</v>
      </c>
      <c r="Q45" s="1449"/>
      <c r="R45" s="1466" t="s">
        <v>772</v>
      </c>
      <c r="S45" s="1467">
        <v>1</v>
      </c>
      <c r="T45" s="1469"/>
      <c r="U45" s="1483"/>
      <c r="V45" s="1484"/>
    </row>
    <row r="46" spans="1:22" ht="8.25" customHeight="1" thickBot="1">
      <c r="A46" s="1391"/>
      <c r="B46" s="1485">
        <v>28856</v>
      </c>
      <c r="C46" s="1529">
        <v>0.27500000000000002</v>
      </c>
      <c r="D46" s="1487">
        <v>45912</v>
      </c>
      <c r="E46" s="1529">
        <v>0.438</v>
      </c>
      <c r="F46" s="1487">
        <v>29990</v>
      </c>
      <c r="G46" s="1489">
        <v>0.28699999999999998</v>
      </c>
      <c r="H46" s="1485">
        <v>104758</v>
      </c>
      <c r="I46" s="1530">
        <v>1</v>
      </c>
      <c r="J46" s="1531"/>
      <c r="K46" s="1490">
        <v>104758</v>
      </c>
      <c r="L46" s="1491">
        <v>23467</v>
      </c>
      <c r="M46" s="1492">
        <v>128225</v>
      </c>
      <c r="N46" s="1493"/>
      <c r="O46" s="1494">
        <v>0.7</v>
      </c>
      <c r="P46" s="1495">
        <v>0.67</v>
      </c>
      <c r="Q46" s="1496"/>
      <c r="R46" s="1497"/>
      <c r="S46" s="1497"/>
      <c r="T46" s="1499"/>
      <c r="U46" s="1500"/>
      <c r="V46" s="1501"/>
    </row>
    <row r="47" spans="1:22" ht="19.5" customHeight="1">
      <c r="A47" s="1357" t="s">
        <v>775</v>
      </c>
      <c r="B47" s="1550"/>
      <c r="C47" s="1551"/>
      <c r="D47" s="1552">
        <v>10049</v>
      </c>
      <c r="E47" s="1551"/>
      <c r="F47" s="1552"/>
      <c r="G47" s="1553"/>
      <c r="H47" s="1453">
        <v>10049</v>
      </c>
      <c r="I47" s="1554"/>
      <c r="J47" s="1533"/>
      <c r="K47" s="1503"/>
      <c r="L47" s="1504"/>
      <c r="M47" s="1505"/>
      <c r="N47" s="1514"/>
      <c r="O47" s="1534"/>
      <c r="P47" s="1534"/>
      <c r="Q47" s="1499"/>
      <c r="R47" s="1514"/>
      <c r="S47" s="1514"/>
      <c r="T47" s="1499"/>
      <c r="U47" s="1500"/>
      <c r="V47" s="1501"/>
    </row>
    <row r="48" spans="1:22" ht="19.5" customHeight="1">
      <c r="A48" s="1364" t="s">
        <v>776</v>
      </c>
      <c r="B48" s="1535">
        <v>18088</v>
      </c>
      <c r="C48" s="1536"/>
      <c r="D48" s="1537">
        <v>5602</v>
      </c>
      <c r="E48" s="1536"/>
      <c r="F48" s="1538"/>
      <c r="G48" s="1539"/>
      <c r="H48" s="1478">
        <v>23690</v>
      </c>
      <c r="I48" s="1540"/>
      <c r="J48" s="1541"/>
      <c r="K48" s="1509"/>
      <c r="L48" s="1507"/>
      <c r="M48" s="1509"/>
      <c r="N48" s="1506"/>
      <c r="O48" s="1514"/>
      <c r="P48" s="1514"/>
      <c r="Q48" s="1507"/>
      <c r="R48" s="1508"/>
      <c r="S48" s="1509"/>
      <c r="T48" s="1507"/>
      <c r="U48" s="1509"/>
      <c r="V48" s="1507"/>
    </row>
    <row r="49" spans="1:22" ht="6" customHeight="1" thickBot="1">
      <c r="A49" s="1393"/>
      <c r="B49" s="1542">
        <v>46944</v>
      </c>
      <c r="C49" s="1543">
        <v>0.33900000000000002</v>
      </c>
      <c r="D49" s="1544">
        <v>61563</v>
      </c>
      <c r="E49" s="1543">
        <v>0.44500000000000001</v>
      </c>
      <c r="F49" s="1545">
        <v>29990</v>
      </c>
      <c r="G49" s="1546">
        <v>0.216</v>
      </c>
      <c r="H49" s="1490">
        <v>138497</v>
      </c>
      <c r="I49" s="1547">
        <v>1</v>
      </c>
      <c r="J49" s="1541"/>
      <c r="K49" s="1522"/>
      <c r="L49" s="1499"/>
      <c r="M49" s="1522"/>
      <c r="N49" s="1506"/>
      <c r="O49" s="1514"/>
      <c r="P49" s="1514"/>
      <c r="Q49" s="1499"/>
      <c r="R49" s="1523"/>
      <c r="S49" s="1522"/>
      <c r="T49" s="1499"/>
      <c r="U49" s="1514"/>
      <c r="V49" s="1499"/>
    </row>
    <row r="50" spans="1:22" ht="2.15" customHeight="1">
      <c r="A50" s="1395"/>
      <c r="B50" s="1427"/>
      <c r="C50" s="1555"/>
      <c r="D50" s="1427"/>
      <c r="E50" s="1555"/>
      <c r="F50" s="1427"/>
      <c r="G50" s="1555"/>
      <c r="H50" s="1425"/>
      <c r="I50" s="1555"/>
      <c r="J50" s="1373"/>
      <c r="K50" s="1381"/>
      <c r="L50" s="1363"/>
      <c r="M50" s="1381"/>
      <c r="N50" s="1373"/>
      <c r="O50" s="1361"/>
      <c r="P50" s="1361"/>
      <c r="Q50" s="1363"/>
      <c r="R50" s="1382"/>
      <c r="S50" s="1381"/>
      <c r="T50" s="1363"/>
      <c r="U50" s="1361"/>
      <c r="V50" s="1363"/>
    </row>
    <row r="51" spans="1:22" ht="5.25" customHeight="1">
      <c r="A51" s="2126" t="s">
        <v>779</v>
      </c>
      <c r="B51" s="2126" t="s">
        <v>0</v>
      </c>
      <c r="C51" s="2126" t="s">
        <v>0</v>
      </c>
      <c r="D51" s="2126" t="s">
        <v>0</v>
      </c>
      <c r="E51" s="2126" t="s">
        <v>0</v>
      </c>
      <c r="F51" s="2126" t="s">
        <v>0</v>
      </c>
      <c r="G51" s="2126" t="s">
        <v>0</v>
      </c>
      <c r="H51" s="2126" t="s">
        <v>0</v>
      </c>
      <c r="I51" s="2126" t="s">
        <v>0</v>
      </c>
      <c r="J51" s="2126" t="s">
        <v>0</v>
      </c>
      <c r="K51" s="2126" t="s">
        <v>0</v>
      </c>
      <c r="L51" s="2126" t="s">
        <v>0</v>
      </c>
      <c r="M51" s="2126" t="s">
        <v>0</v>
      </c>
      <c r="N51" s="2126" t="s">
        <v>0</v>
      </c>
      <c r="O51" s="2126" t="s">
        <v>0</v>
      </c>
      <c r="P51" s="2126" t="s">
        <v>0</v>
      </c>
      <c r="Q51" s="2126" t="s">
        <v>0</v>
      </c>
      <c r="R51" s="2126" t="s">
        <v>0</v>
      </c>
      <c r="S51" s="2126" t="s">
        <v>0</v>
      </c>
      <c r="T51" s="2126" t="s">
        <v>0</v>
      </c>
      <c r="U51" s="2126" t="s">
        <v>0</v>
      </c>
      <c r="V51" s="2126" t="s">
        <v>0</v>
      </c>
    </row>
    <row r="52" spans="1:22" ht="5.25" customHeight="1">
      <c r="A52" s="2126" t="s">
        <v>780</v>
      </c>
      <c r="B52" s="2126" t="s">
        <v>0</v>
      </c>
      <c r="C52" s="2126" t="s">
        <v>0</v>
      </c>
      <c r="D52" s="2126" t="s">
        <v>0</v>
      </c>
      <c r="E52" s="2126" t="s">
        <v>0</v>
      </c>
      <c r="F52" s="2126" t="s">
        <v>0</v>
      </c>
      <c r="G52" s="2126" t="s">
        <v>0</v>
      </c>
      <c r="H52" s="2126" t="s">
        <v>0</v>
      </c>
      <c r="I52" s="2126" t="s">
        <v>0</v>
      </c>
      <c r="J52" s="2126" t="s">
        <v>0</v>
      </c>
      <c r="K52" s="2126" t="s">
        <v>0</v>
      </c>
      <c r="L52" s="2126" t="s">
        <v>0</v>
      </c>
      <c r="M52" s="2126" t="s">
        <v>0</v>
      </c>
      <c r="N52" s="2126" t="s">
        <v>0</v>
      </c>
      <c r="O52" s="2126" t="s">
        <v>0</v>
      </c>
      <c r="P52" s="2126" t="s">
        <v>0</v>
      </c>
      <c r="Q52" s="2126" t="s">
        <v>0</v>
      </c>
      <c r="R52" s="2126" t="s">
        <v>0</v>
      </c>
      <c r="S52" s="2126" t="s">
        <v>0</v>
      </c>
      <c r="T52" s="2126" t="s">
        <v>0</v>
      </c>
      <c r="U52" s="2126" t="s">
        <v>0</v>
      </c>
      <c r="V52" s="2126" t="s">
        <v>0</v>
      </c>
    </row>
    <row r="53" spans="1:22" ht="5.25" customHeight="1">
      <c r="A53" s="2126" t="s">
        <v>781</v>
      </c>
      <c r="B53" s="2126" t="s">
        <v>0</v>
      </c>
      <c r="C53" s="2126" t="s">
        <v>0</v>
      </c>
      <c r="D53" s="2126" t="s">
        <v>0</v>
      </c>
      <c r="E53" s="2126" t="s">
        <v>0</v>
      </c>
      <c r="F53" s="2126" t="s">
        <v>0</v>
      </c>
      <c r="G53" s="2126" t="s">
        <v>0</v>
      </c>
      <c r="H53" s="2126" t="s">
        <v>0</v>
      </c>
      <c r="I53" s="2126" t="s">
        <v>0</v>
      </c>
      <c r="J53" s="2126" t="s">
        <v>0</v>
      </c>
      <c r="K53" s="2126" t="s">
        <v>0</v>
      </c>
      <c r="L53" s="2126" t="s">
        <v>0</v>
      </c>
      <c r="M53" s="2126" t="s">
        <v>0</v>
      </c>
      <c r="N53" s="2126" t="s">
        <v>0</v>
      </c>
      <c r="O53" s="2126" t="s">
        <v>0</v>
      </c>
      <c r="P53" s="2126" t="s">
        <v>0</v>
      </c>
      <c r="Q53" s="2126" t="s">
        <v>0</v>
      </c>
      <c r="R53" s="2126" t="s">
        <v>0</v>
      </c>
      <c r="S53" s="2126" t="s">
        <v>0</v>
      </c>
      <c r="T53" s="2126" t="s">
        <v>0</v>
      </c>
      <c r="U53" s="2126" t="s">
        <v>0</v>
      </c>
      <c r="V53" s="2126" t="s">
        <v>0</v>
      </c>
    </row>
    <row r="54" spans="1:22" ht="5.25" customHeight="1">
      <c r="A54" s="2126" t="s">
        <v>782</v>
      </c>
      <c r="B54" s="2126" t="s">
        <v>0</v>
      </c>
      <c r="C54" s="2126" t="s">
        <v>0</v>
      </c>
      <c r="D54" s="2126" t="s">
        <v>0</v>
      </c>
      <c r="E54" s="2126" t="s">
        <v>0</v>
      </c>
      <c r="F54" s="2126" t="s">
        <v>0</v>
      </c>
      <c r="G54" s="2126" t="s">
        <v>0</v>
      </c>
      <c r="H54" s="2126" t="s">
        <v>0</v>
      </c>
      <c r="I54" s="2126" t="s">
        <v>0</v>
      </c>
      <c r="J54" s="2126" t="s">
        <v>0</v>
      </c>
      <c r="K54" s="2126" t="s">
        <v>0</v>
      </c>
      <c r="L54" s="2126" t="s">
        <v>0</v>
      </c>
      <c r="M54" s="2126" t="s">
        <v>0</v>
      </c>
      <c r="N54" s="2126" t="s">
        <v>0</v>
      </c>
      <c r="O54" s="2126" t="s">
        <v>0</v>
      </c>
      <c r="P54" s="2126" t="s">
        <v>0</v>
      </c>
      <c r="Q54" s="2126" t="s">
        <v>0</v>
      </c>
      <c r="R54" s="2126" t="s">
        <v>0</v>
      </c>
      <c r="S54" s="2126" t="s">
        <v>0</v>
      </c>
      <c r="T54" s="2126" t="s">
        <v>0</v>
      </c>
      <c r="U54" s="2126" t="s">
        <v>0</v>
      </c>
      <c r="V54" s="2126" t="s">
        <v>0</v>
      </c>
    </row>
    <row r="55" spans="1:22" ht="5.25" customHeight="1">
      <c r="A55" s="2126" t="s">
        <v>783</v>
      </c>
      <c r="B55" s="2126" t="s">
        <v>0</v>
      </c>
      <c r="C55" s="2126" t="s">
        <v>0</v>
      </c>
      <c r="D55" s="2126" t="s">
        <v>0</v>
      </c>
      <c r="E55" s="2126" t="s">
        <v>0</v>
      </c>
      <c r="F55" s="2126" t="s">
        <v>0</v>
      </c>
      <c r="G55" s="2126" t="s">
        <v>0</v>
      </c>
      <c r="H55" s="2126" t="s">
        <v>0</v>
      </c>
      <c r="I55" s="2126" t="s">
        <v>0</v>
      </c>
      <c r="J55" s="2126" t="s">
        <v>0</v>
      </c>
      <c r="K55" s="2126" t="s">
        <v>0</v>
      </c>
      <c r="L55" s="2126" t="s">
        <v>0</v>
      </c>
      <c r="M55" s="2126" t="s">
        <v>0</v>
      </c>
      <c r="N55" s="2126" t="s">
        <v>0</v>
      </c>
      <c r="O55" s="2126" t="s">
        <v>0</v>
      </c>
      <c r="P55" s="2126" t="s">
        <v>0</v>
      </c>
      <c r="Q55" s="2126" t="s">
        <v>0</v>
      </c>
      <c r="R55" s="2126" t="s">
        <v>0</v>
      </c>
      <c r="S55" s="2126" t="s">
        <v>0</v>
      </c>
      <c r="T55" s="2126" t="s">
        <v>0</v>
      </c>
      <c r="U55" s="2126" t="s">
        <v>0</v>
      </c>
      <c r="V55" s="2126" t="s">
        <v>0</v>
      </c>
    </row>
    <row r="56" spans="1:22" ht="5.25" customHeight="1">
      <c r="A56" s="2126" t="s">
        <v>784</v>
      </c>
      <c r="B56" s="2126" t="s">
        <v>0</v>
      </c>
      <c r="C56" s="2126" t="s">
        <v>0</v>
      </c>
      <c r="D56" s="2126" t="s">
        <v>0</v>
      </c>
      <c r="E56" s="2126" t="s">
        <v>0</v>
      </c>
      <c r="F56" s="2126" t="s">
        <v>0</v>
      </c>
      <c r="G56" s="2126" t="s">
        <v>0</v>
      </c>
      <c r="H56" s="2126" t="s">
        <v>0</v>
      </c>
      <c r="I56" s="2126" t="s">
        <v>0</v>
      </c>
      <c r="J56" s="2126" t="s">
        <v>0</v>
      </c>
      <c r="K56" s="2126" t="s">
        <v>0</v>
      </c>
      <c r="L56" s="2126" t="s">
        <v>0</v>
      </c>
      <c r="M56" s="2126" t="s">
        <v>0</v>
      </c>
      <c r="N56" s="2126" t="s">
        <v>0</v>
      </c>
      <c r="O56" s="2126" t="s">
        <v>0</v>
      </c>
      <c r="P56" s="2126" t="s">
        <v>0</v>
      </c>
      <c r="Q56" s="2126" t="s">
        <v>0</v>
      </c>
      <c r="R56" s="2126" t="s">
        <v>0</v>
      </c>
      <c r="S56" s="2126" t="s">
        <v>0</v>
      </c>
      <c r="T56" s="2126" t="s">
        <v>0</v>
      </c>
      <c r="U56" s="2126" t="s">
        <v>0</v>
      </c>
      <c r="V56" s="2126" t="s">
        <v>0</v>
      </c>
    </row>
    <row r="57" spans="1:22" ht="5.25" customHeight="1">
      <c r="A57" s="2126" t="s">
        <v>785</v>
      </c>
      <c r="B57" s="2126" t="s">
        <v>0</v>
      </c>
      <c r="C57" s="2126" t="s">
        <v>0</v>
      </c>
      <c r="D57" s="2126" t="s">
        <v>0</v>
      </c>
      <c r="E57" s="2126" t="s">
        <v>0</v>
      </c>
      <c r="F57" s="2126" t="s">
        <v>0</v>
      </c>
      <c r="G57" s="2126" t="s">
        <v>0</v>
      </c>
      <c r="H57" s="2126" t="s">
        <v>0</v>
      </c>
      <c r="I57" s="2126" t="s">
        <v>0</v>
      </c>
      <c r="J57" s="2126" t="s">
        <v>0</v>
      </c>
      <c r="K57" s="2126" t="s">
        <v>0</v>
      </c>
      <c r="L57" s="2126" t="s">
        <v>0</v>
      </c>
      <c r="M57" s="2126" t="s">
        <v>0</v>
      </c>
      <c r="N57" s="2126" t="s">
        <v>0</v>
      </c>
      <c r="O57" s="2126" t="s">
        <v>0</v>
      </c>
      <c r="P57" s="2126" t="s">
        <v>0</v>
      </c>
      <c r="Q57" s="2126" t="s">
        <v>0</v>
      </c>
      <c r="R57" s="2126" t="s">
        <v>0</v>
      </c>
      <c r="S57" s="2126" t="s">
        <v>0</v>
      </c>
      <c r="T57" s="2126" t="s">
        <v>0</v>
      </c>
      <c r="U57" s="2126" t="s">
        <v>0</v>
      </c>
      <c r="V57" s="2126" t="s">
        <v>0</v>
      </c>
    </row>
    <row r="58" spans="1:22" ht="5.25" customHeight="1">
      <c r="A58" s="2126" t="s">
        <v>786</v>
      </c>
      <c r="B58" s="2126" t="s">
        <v>0</v>
      </c>
      <c r="C58" s="2126" t="s">
        <v>0</v>
      </c>
      <c r="D58" s="2126" t="s">
        <v>0</v>
      </c>
      <c r="E58" s="2126" t="s">
        <v>0</v>
      </c>
      <c r="F58" s="2126" t="s">
        <v>0</v>
      </c>
      <c r="G58" s="2126" t="s">
        <v>0</v>
      </c>
      <c r="H58" s="2126" t="s">
        <v>0</v>
      </c>
      <c r="I58" s="2126" t="s">
        <v>0</v>
      </c>
      <c r="J58" s="2126" t="s">
        <v>0</v>
      </c>
      <c r="K58" s="2126" t="s">
        <v>0</v>
      </c>
      <c r="L58" s="2126" t="s">
        <v>0</v>
      </c>
      <c r="M58" s="2126" t="s">
        <v>0</v>
      </c>
      <c r="N58" s="2126" t="s">
        <v>0</v>
      </c>
      <c r="O58" s="2126" t="s">
        <v>0</v>
      </c>
      <c r="P58" s="2126" t="s">
        <v>0</v>
      </c>
      <c r="Q58" s="2126" t="s">
        <v>0</v>
      </c>
      <c r="R58" s="2126" t="s">
        <v>0</v>
      </c>
      <c r="S58" s="2126" t="s">
        <v>0</v>
      </c>
      <c r="T58" s="2126" t="s">
        <v>0</v>
      </c>
      <c r="U58" s="2126" t="s">
        <v>0</v>
      </c>
      <c r="V58" s="2126" t="s">
        <v>0</v>
      </c>
    </row>
    <row r="59" spans="1:22" ht="5.25" customHeight="1">
      <c r="A59" s="2127" t="s">
        <v>787</v>
      </c>
      <c r="B59" s="2127" t="s">
        <v>0</v>
      </c>
      <c r="C59" s="2127" t="s">
        <v>0</v>
      </c>
      <c r="D59" s="2127" t="s">
        <v>0</v>
      </c>
      <c r="E59" s="2127" t="s">
        <v>0</v>
      </c>
      <c r="F59" s="2127" t="s">
        <v>0</v>
      </c>
      <c r="G59" s="2127" t="s">
        <v>0</v>
      </c>
      <c r="H59" s="2127" t="s">
        <v>0</v>
      </c>
      <c r="I59" s="2127" t="s">
        <v>0</v>
      </c>
      <c r="J59" s="2127" t="s">
        <v>0</v>
      </c>
      <c r="K59" s="2127" t="s">
        <v>0</v>
      </c>
      <c r="L59" s="2127" t="s">
        <v>0</v>
      </c>
      <c r="M59" s="2127" t="s">
        <v>0</v>
      </c>
      <c r="N59" s="2127" t="s">
        <v>0</v>
      </c>
      <c r="O59" s="2127" t="s">
        <v>0</v>
      </c>
      <c r="P59" s="2127" t="s">
        <v>0</v>
      </c>
      <c r="Q59" s="2127" t="s">
        <v>0</v>
      </c>
      <c r="R59" s="2127" t="s">
        <v>0</v>
      </c>
      <c r="S59" s="2127" t="s">
        <v>0</v>
      </c>
      <c r="T59" s="2127" t="s">
        <v>0</v>
      </c>
      <c r="U59" s="2127" t="s">
        <v>0</v>
      </c>
      <c r="V59" s="2127" t="s">
        <v>0</v>
      </c>
    </row>
  </sheetData>
  <mergeCells count="41">
    <mergeCell ref="A57:V57"/>
    <mergeCell ref="A58:V58"/>
    <mergeCell ref="A59:V59"/>
    <mergeCell ref="A52:V52"/>
    <mergeCell ref="A53:V53"/>
    <mergeCell ref="A54:V54"/>
    <mergeCell ref="A55:V55"/>
    <mergeCell ref="A56:V56"/>
    <mergeCell ref="B37:C37"/>
    <mergeCell ref="D37:E37"/>
    <mergeCell ref="F37:G37"/>
    <mergeCell ref="H37:I37"/>
    <mergeCell ref="A51:V51"/>
    <mergeCell ref="B36:I36"/>
    <mergeCell ref="K36:M36"/>
    <mergeCell ref="O36:P36"/>
    <mergeCell ref="R36:S36"/>
    <mergeCell ref="U36:V36"/>
    <mergeCell ref="B21:C21"/>
    <mergeCell ref="D21:E21"/>
    <mergeCell ref="F21:G21"/>
    <mergeCell ref="H21:I21"/>
    <mergeCell ref="B35:V35"/>
    <mergeCell ref="B20:I20"/>
    <mergeCell ref="K20:M20"/>
    <mergeCell ref="O20:P20"/>
    <mergeCell ref="R20:S20"/>
    <mergeCell ref="U20:V20"/>
    <mergeCell ref="B5:C5"/>
    <mergeCell ref="D5:E5"/>
    <mergeCell ref="F5:G5"/>
    <mergeCell ref="H5:I5"/>
    <mergeCell ref="B19:V19"/>
    <mergeCell ref="A1:V1"/>
    <mergeCell ref="A2:C2"/>
    <mergeCell ref="B3:V3"/>
    <mergeCell ref="B4:I4"/>
    <mergeCell ref="K4:M4"/>
    <mergeCell ref="O4:P4"/>
    <mergeCell ref="R4:S4"/>
    <mergeCell ref="U4:V4"/>
  </mergeCells>
  <pageMargins left="0.7" right="0.7" top="0.75" bottom="0.75" header="0.3" footer="0.3"/>
  <pageSetup orientation="portrait" horizontalDpi="72" verticalDpi="7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F63D754-0ADF-44E5-B509-D9DA1007B9A8}">
  <sheetPr codeName="Feuil28"/>
  <dimension ref="A1:K72"/>
  <sheetViews>
    <sheetView zoomScale="180" zoomScaleNormal="180" workbookViewId="0">
      <selection sqref="A1:K1"/>
    </sheetView>
  </sheetViews>
  <sheetFormatPr baseColWidth="10" defaultColWidth="9.08984375" defaultRowHeight="12.5"/>
  <cols>
    <col min="1" max="1" width="8.6328125" customWidth="1"/>
    <col min="2" max="2" width="23.08984375" customWidth="1"/>
    <col min="3" max="7" width="11.7265625" customWidth="1"/>
    <col min="8" max="8" width="11.6328125" customWidth="1"/>
    <col min="9" max="11" width="11.7265625" customWidth="1"/>
  </cols>
  <sheetData>
    <row r="1" spans="1:11" ht="15" customHeight="1">
      <c r="A1" s="2128" t="s">
        <v>788</v>
      </c>
      <c r="B1" s="2128" t="s">
        <v>0</v>
      </c>
      <c r="C1" s="2128" t="s">
        <v>0</v>
      </c>
      <c r="D1" s="2128" t="s">
        <v>0</v>
      </c>
      <c r="E1" s="2128" t="s">
        <v>0</v>
      </c>
      <c r="F1" s="2128" t="s">
        <v>0</v>
      </c>
      <c r="G1" s="2128" t="s">
        <v>0</v>
      </c>
      <c r="H1" s="2128" t="s">
        <v>0</v>
      </c>
      <c r="I1" s="2128" t="s">
        <v>0</v>
      </c>
      <c r="J1" s="2128" t="s">
        <v>0</v>
      </c>
      <c r="K1" s="2128" t="s">
        <v>0</v>
      </c>
    </row>
    <row r="2" spans="1:11" ht="1.5" customHeight="1" thickBot="1">
      <c r="A2" s="2116" t="s">
        <v>789</v>
      </c>
      <c r="B2" s="2116" t="s">
        <v>0</v>
      </c>
      <c r="C2" s="1556"/>
      <c r="D2" s="1557"/>
      <c r="E2" s="1557"/>
      <c r="F2" s="1557"/>
      <c r="G2" s="1557"/>
      <c r="H2" s="1557"/>
      <c r="I2" s="1557"/>
      <c r="J2" s="1557"/>
      <c r="K2" s="1557"/>
    </row>
    <row r="3" spans="1:11" ht="8.15" customHeight="1">
      <c r="A3" s="2116" t="s">
        <v>0</v>
      </c>
      <c r="B3" s="2129" t="s">
        <v>0</v>
      </c>
      <c r="C3" s="2130">
        <v>2026</v>
      </c>
      <c r="D3" s="2131" t="s">
        <v>0</v>
      </c>
      <c r="E3" s="2131" t="s">
        <v>0</v>
      </c>
      <c r="F3" s="2131" t="s">
        <v>0</v>
      </c>
      <c r="G3" s="2131" t="s">
        <v>0</v>
      </c>
      <c r="H3" s="2131" t="s">
        <v>0</v>
      </c>
      <c r="I3" s="2131" t="s">
        <v>0</v>
      </c>
      <c r="J3" s="2131" t="s">
        <v>0</v>
      </c>
      <c r="K3" s="2132" t="s">
        <v>0</v>
      </c>
    </row>
    <row r="4" spans="1:11" ht="12.75" customHeight="1" thickBot="1">
      <c r="A4" s="2116" t="s">
        <v>0</v>
      </c>
      <c r="B4" s="2129" t="s">
        <v>0</v>
      </c>
      <c r="C4" s="2133" t="s">
        <v>790</v>
      </c>
      <c r="D4" s="2134" t="s">
        <v>0</v>
      </c>
      <c r="E4" s="2135" t="s">
        <v>0</v>
      </c>
      <c r="F4" s="2133" t="s">
        <v>791</v>
      </c>
      <c r="G4" s="2134" t="s">
        <v>0</v>
      </c>
      <c r="H4" s="2135" t="s">
        <v>0</v>
      </c>
      <c r="I4" s="2133" t="s">
        <v>792</v>
      </c>
      <c r="J4" s="2134" t="s">
        <v>0</v>
      </c>
      <c r="K4" s="2135" t="s">
        <v>0</v>
      </c>
    </row>
    <row r="5" spans="1:11" ht="15.65" customHeight="1">
      <c r="A5" s="2136"/>
      <c r="B5" s="2137" t="s">
        <v>0</v>
      </c>
      <c r="C5" s="2140" t="s">
        <v>793</v>
      </c>
      <c r="D5" s="2142" t="s">
        <v>794</v>
      </c>
      <c r="E5" s="2144" t="s">
        <v>795</v>
      </c>
      <c r="F5" s="2140" t="s">
        <v>793</v>
      </c>
      <c r="G5" s="2142" t="s">
        <v>794</v>
      </c>
      <c r="H5" s="2144" t="s">
        <v>795</v>
      </c>
      <c r="I5" s="2140" t="s">
        <v>793</v>
      </c>
      <c r="J5" s="2142" t="s">
        <v>794</v>
      </c>
      <c r="K5" s="2144" t="s">
        <v>795</v>
      </c>
    </row>
    <row r="6" spans="1:11" ht="16.5" customHeight="1" thickBot="1">
      <c r="A6" s="2138" t="s">
        <v>0</v>
      </c>
      <c r="B6" s="2139" t="s">
        <v>0</v>
      </c>
      <c r="C6" s="2141" t="s">
        <v>0</v>
      </c>
      <c r="D6" s="2143" t="s">
        <v>0</v>
      </c>
      <c r="E6" s="2145" t="s">
        <v>0</v>
      </c>
      <c r="F6" s="2141" t="s">
        <v>0</v>
      </c>
      <c r="G6" s="2143" t="s">
        <v>0</v>
      </c>
      <c r="H6" s="2145" t="s">
        <v>0</v>
      </c>
      <c r="I6" s="2141" t="s">
        <v>0</v>
      </c>
      <c r="J6" s="2143" t="s">
        <v>0</v>
      </c>
      <c r="K6" s="2145" t="s">
        <v>0</v>
      </c>
    </row>
    <row r="7" spans="1:11" ht="9" customHeight="1">
      <c r="A7" s="1560" t="s">
        <v>796</v>
      </c>
      <c r="B7" s="1561"/>
      <c r="C7" s="1562"/>
      <c r="D7" s="1563"/>
      <c r="E7" s="1564"/>
      <c r="F7" s="1562"/>
      <c r="G7" s="1563"/>
      <c r="H7" s="1564"/>
      <c r="I7" s="1562"/>
      <c r="J7" s="1563"/>
      <c r="K7" s="1564"/>
    </row>
    <row r="8" spans="1:11" ht="9" customHeight="1">
      <c r="A8" s="2146" t="s">
        <v>797</v>
      </c>
      <c r="B8" s="2147" t="s">
        <v>0</v>
      </c>
      <c r="C8" s="1565">
        <v>123526</v>
      </c>
      <c r="D8" s="1566">
        <v>327</v>
      </c>
      <c r="E8" s="1567">
        <v>26</v>
      </c>
      <c r="F8" s="1565">
        <v>117147</v>
      </c>
      <c r="G8" s="1566">
        <v>290</v>
      </c>
      <c r="H8" s="1567">
        <v>19</v>
      </c>
      <c r="I8" s="1565">
        <v>113586</v>
      </c>
      <c r="J8" s="1566">
        <v>266</v>
      </c>
      <c r="K8" s="1567">
        <v>17</v>
      </c>
    </row>
    <row r="9" spans="1:11" ht="9" customHeight="1">
      <c r="A9" s="2146" t="s">
        <v>798</v>
      </c>
      <c r="B9" s="2147" t="s">
        <v>0</v>
      </c>
      <c r="C9" s="1565">
        <v>4748</v>
      </c>
      <c r="D9" s="1566">
        <v>19</v>
      </c>
      <c r="E9" s="1567">
        <v>15</v>
      </c>
      <c r="F9" s="1565">
        <v>4582</v>
      </c>
      <c r="G9" s="1566">
        <v>21</v>
      </c>
      <c r="H9" s="1567">
        <v>16</v>
      </c>
      <c r="I9" s="1565">
        <v>4470</v>
      </c>
      <c r="J9" s="1566">
        <v>22</v>
      </c>
      <c r="K9" s="1567">
        <v>15</v>
      </c>
    </row>
    <row r="10" spans="1:11" ht="9" customHeight="1">
      <c r="A10" s="2146" t="s">
        <v>799</v>
      </c>
      <c r="B10" s="2147" t="s">
        <v>0</v>
      </c>
      <c r="C10" s="1565">
        <v>15033</v>
      </c>
      <c r="D10" s="1566">
        <v>236</v>
      </c>
      <c r="E10" s="1567">
        <v>174</v>
      </c>
      <c r="F10" s="1565">
        <v>14391</v>
      </c>
      <c r="G10" s="1566">
        <v>226</v>
      </c>
      <c r="H10" s="1567">
        <v>161</v>
      </c>
      <c r="I10" s="1565">
        <v>14033</v>
      </c>
      <c r="J10" s="1566">
        <v>208</v>
      </c>
      <c r="K10" s="1567">
        <v>152</v>
      </c>
    </row>
    <row r="11" spans="1:11" ht="9" customHeight="1">
      <c r="A11" s="2148" t="s">
        <v>800</v>
      </c>
      <c r="B11" s="2149" t="s">
        <v>0</v>
      </c>
      <c r="C11" s="1568">
        <v>142159</v>
      </c>
      <c r="D11" s="1569">
        <v>1900</v>
      </c>
      <c r="E11" s="1570">
        <v>580</v>
      </c>
      <c r="F11" s="1568">
        <v>138379</v>
      </c>
      <c r="G11" s="1569">
        <v>1891</v>
      </c>
      <c r="H11" s="1570">
        <v>526</v>
      </c>
      <c r="I11" s="1568">
        <v>135035</v>
      </c>
      <c r="J11" s="1569">
        <v>1696</v>
      </c>
      <c r="K11" s="1570">
        <v>528</v>
      </c>
    </row>
    <row r="12" spans="1:11" ht="6.75" customHeight="1">
      <c r="A12" s="1571"/>
      <c r="B12" s="1572"/>
      <c r="C12" s="1573">
        <v>285466</v>
      </c>
      <c r="D12" s="1574">
        <v>2482</v>
      </c>
      <c r="E12" s="1575">
        <v>795</v>
      </c>
      <c r="F12" s="1573">
        <v>274499</v>
      </c>
      <c r="G12" s="1574">
        <v>2428</v>
      </c>
      <c r="H12" s="1575">
        <v>722</v>
      </c>
      <c r="I12" s="1573">
        <v>267124</v>
      </c>
      <c r="J12" s="1574">
        <v>2192</v>
      </c>
      <c r="K12" s="1575">
        <v>712</v>
      </c>
    </row>
    <row r="13" spans="1:11" ht="8.25" customHeight="1">
      <c r="A13" s="1576" t="s">
        <v>801</v>
      </c>
      <c r="B13" s="1577"/>
      <c r="C13" s="1578"/>
      <c r="D13" s="1579"/>
      <c r="E13" s="1580"/>
      <c r="F13" s="1578"/>
      <c r="G13" s="1579"/>
      <c r="H13" s="1580"/>
      <c r="I13" s="1578"/>
      <c r="J13" s="1579"/>
      <c r="K13" s="1580"/>
    </row>
    <row r="14" spans="1:11" ht="9" customHeight="1">
      <c r="A14" s="2146" t="s">
        <v>797</v>
      </c>
      <c r="B14" s="2147" t="s">
        <v>0</v>
      </c>
      <c r="C14" s="1565">
        <v>5029</v>
      </c>
      <c r="D14" s="1566">
        <v>137</v>
      </c>
      <c r="E14" s="1567">
        <v>37</v>
      </c>
      <c r="F14" s="1565">
        <v>5099</v>
      </c>
      <c r="G14" s="1566">
        <v>115</v>
      </c>
      <c r="H14" s="1567">
        <v>31</v>
      </c>
      <c r="I14" s="1565">
        <v>5118</v>
      </c>
      <c r="J14" s="1566">
        <v>111</v>
      </c>
      <c r="K14" s="1567">
        <v>32</v>
      </c>
    </row>
    <row r="15" spans="1:11" ht="9" customHeight="1">
      <c r="A15" s="2146" t="s">
        <v>798</v>
      </c>
      <c r="B15" s="2147" t="s">
        <v>0</v>
      </c>
      <c r="C15" s="1565">
        <v>0</v>
      </c>
      <c r="D15" s="1566">
        <v>0</v>
      </c>
      <c r="E15" s="1567">
        <v>0</v>
      </c>
      <c r="F15" s="1565">
        <v>0</v>
      </c>
      <c r="G15" s="1566">
        <v>0</v>
      </c>
      <c r="H15" s="1567">
        <v>0</v>
      </c>
      <c r="I15" s="1565">
        <v>0</v>
      </c>
      <c r="J15" s="1566">
        <v>0</v>
      </c>
      <c r="K15" s="1567">
        <v>0</v>
      </c>
    </row>
    <row r="16" spans="1:11" ht="9" customHeight="1">
      <c r="A16" s="2146" t="s">
        <v>799</v>
      </c>
      <c r="B16" s="2147" t="s">
        <v>0</v>
      </c>
      <c r="C16" s="1565">
        <v>1448</v>
      </c>
      <c r="D16" s="1566">
        <v>15</v>
      </c>
      <c r="E16" s="1567">
        <v>12</v>
      </c>
      <c r="F16" s="1565">
        <v>1445</v>
      </c>
      <c r="G16" s="1566">
        <v>17</v>
      </c>
      <c r="H16" s="1567">
        <v>15</v>
      </c>
      <c r="I16" s="1565">
        <v>1451</v>
      </c>
      <c r="J16" s="1566">
        <v>15</v>
      </c>
      <c r="K16" s="1567">
        <v>13</v>
      </c>
    </row>
    <row r="17" spans="1:11" ht="9" customHeight="1">
      <c r="A17" s="2148" t="s">
        <v>800</v>
      </c>
      <c r="B17" s="2149" t="s">
        <v>0</v>
      </c>
      <c r="C17" s="1568">
        <v>18455</v>
      </c>
      <c r="D17" s="1569">
        <v>0</v>
      </c>
      <c r="E17" s="1570">
        <v>0</v>
      </c>
      <c r="F17" s="1568">
        <v>17363</v>
      </c>
      <c r="G17" s="1569">
        <v>8</v>
      </c>
      <c r="H17" s="1570">
        <v>4</v>
      </c>
      <c r="I17" s="1568">
        <v>16805</v>
      </c>
      <c r="J17" s="1569">
        <v>94</v>
      </c>
      <c r="K17" s="1570">
        <v>2</v>
      </c>
    </row>
    <row r="18" spans="1:11" ht="6.75" customHeight="1">
      <c r="A18" s="1571"/>
      <c r="B18" s="1572"/>
      <c r="C18" s="1573">
        <v>24932</v>
      </c>
      <c r="D18" s="1574">
        <v>152</v>
      </c>
      <c r="E18" s="1575">
        <v>49</v>
      </c>
      <c r="F18" s="1573">
        <v>23907</v>
      </c>
      <c r="G18" s="1574">
        <v>140</v>
      </c>
      <c r="H18" s="1575">
        <v>50</v>
      </c>
      <c r="I18" s="1573">
        <v>23374</v>
      </c>
      <c r="J18" s="1574">
        <v>220</v>
      </c>
      <c r="K18" s="1575">
        <v>47</v>
      </c>
    </row>
    <row r="19" spans="1:11" ht="9.75" customHeight="1">
      <c r="A19" s="1576" t="s">
        <v>802</v>
      </c>
      <c r="B19" s="1577"/>
      <c r="C19" s="1578"/>
      <c r="D19" s="1579"/>
      <c r="E19" s="1580"/>
      <c r="F19" s="1578"/>
      <c r="G19" s="1579"/>
      <c r="H19" s="1580"/>
      <c r="I19" s="1578"/>
      <c r="J19" s="1579"/>
      <c r="K19" s="1580"/>
    </row>
    <row r="20" spans="1:11" ht="6.75" customHeight="1">
      <c r="A20" s="2148" t="s">
        <v>800</v>
      </c>
      <c r="B20" s="2149" t="s">
        <v>0</v>
      </c>
      <c r="C20" s="1581">
        <v>1662</v>
      </c>
      <c r="D20" s="1582">
        <v>0</v>
      </c>
      <c r="E20" s="1583">
        <v>0</v>
      </c>
      <c r="F20" s="1581">
        <v>1877</v>
      </c>
      <c r="G20" s="1582">
        <v>0</v>
      </c>
      <c r="H20" s="1583">
        <v>0</v>
      </c>
      <c r="I20" s="1581">
        <v>1993</v>
      </c>
      <c r="J20" s="1582">
        <v>1</v>
      </c>
      <c r="K20" s="1583">
        <v>1</v>
      </c>
    </row>
    <row r="21" spans="1:11" ht="12" customHeight="1">
      <c r="A21" s="1576" t="s">
        <v>803</v>
      </c>
      <c r="B21" s="1577"/>
      <c r="C21" s="1584"/>
      <c r="D21" s="1585"/>
      <c r="E21" s="1580"/>
      <c r="F21" s="1584"/>
      <c r="G21" s="1585"/>
      <c r="H21" s="1580"/>
      <c r="I21" s="1584"/>
      <c r="J21" s="1585"/>
      <c r="K21" s="1580"/>
    </row>
    <row r="22" spans="1:11" ht="9" customHeight="1">
      <c r="A22" s="2146" t="s">
        <v>797</v>
      </c>
      <c r="B22" s="2147" t="s">
        <v>0</v>
      </c>
      <c r="C22" s="1565">
        <v>7205</v>
      </c>
      <c r="D22" s="1566">
        <v>641</v>
      </c>
      <c r="E22" s="1567">
        <v>153</v>
      </c>
      <c r="F22" s="1565">
        <v>6834</v>
      </c>
      <c r="G22" s="1566">
        <v>594</v>
      </c>
      <c r="H22" s="1567">
        <v>141</v>
      </c>
      <c r="I22" s="1565">
        <v>6668</v>
      </c>
      <c r="J22" s="1566">
        <v>582</v>
      </c>
      <c r="K22" s="1567">
        <v>137</v>
      </c>
    </row>
    <row r="23" spans="1:11" ht="9" customHeight="1">
      <c r="A23" s="2146" t="s">
        <v>798</v>
      </c>
      <c r="B23" s="2147" t="s">
        <v>0</v>
      </c>
      <c r="C23" s="1565">
        <v>0</v>
      </c>
      <c r="D23" s="1566">
        <v>0</v>
      </c>
      <c r="E23" s="1567">
        <v>0</v>
      </c>
      <c r="F23" s="1565">
        <v>0</v>
      </c>
      <c r="G23" s="1566">
        <v>0</v>
      </c>
      <c r="H23" s="1567">
        <v>0</v>
      </c>
      <c r="I23" s="1565">
        <v>0</v>
      </c>
      <c r="J23" s="1566">
        <v>0</v>
      </c>
      <c r="K23" s="1567">
        <v>0</v>
      </c>
    </row>
    <row r="24" spans="1:11" ht="9" customHeight="1">
      <c r="A24" s="2146" t="s">
        <v>799</v>
      </c>
      <c r="B24" s="2147" t="s">
        <v>0</v>
      </c>
      <c r="C24" s="1565">
        <v>3652</v>
      </c>
      <c r="D24" s="1566">
        <v>303</v>
      </c>
      <c r="E24" s="1567">
        <v>65</v>
      </c>
      <c r="F24" s="1565">
        <v>3526</v>
      </c>
      <c r="G24" s="1566">
        <v>287</v>
      </c>
      <c r="H24" s="1567">
        <v>62</v>
      </c>
      <c r="I24" s="1565">
        <v>3499</v>
      </c>
      <c r="J24" s="1566">
        <v>280</v>
      </c>
      <c r="K24" s="1567">
        <v>61</v>
      </c>
    </row>
    <row r="25" spans="1:11" ht="9" customHeight="1">
      <c r="A25" s="2148" t="s">
        <v>800</v>
      </c>
      <c r="B25" s="2149" t="s">
        <v>0</v>
      </c>
      <c r="C25" s="1568">
        <v>3670</v>
      </c>
      <c r="D25" s="1569">
        <v>158</v>
      </c>
      <c r="E25" s="1570">
        <v>38</v>
      </c>
      <c r="F25" s="1568">
        <v>3291</v>
      </c>
      <c r="G25" s="1569">
        <v>139</v>
      </c>
      <c r="H25" s="1570">
        <v>33</v>
      </c>
      <c r="I25" s="1568">
        <v>3326</v>
      </c>
      <c r="J25" s="1569">
        <v>122</v>
      </c>
      <c r="K25" s="1570">
        <v>29</v>
      </c>
    </row>
    <row r="26" spans="1:11" ht="6.75" customHeight="1">
      <c r="A26" s="1586"/>
      <c r="B26" s="1587"/>
      <c r="C26" s="1588">
        <v>14527</v>
      </c>
      <c r="D26" s="1589">
        <v>1102</v>
      </c>
      <c r="E26" s="1575">
        <v>256</v>
      </c>
      <c r="F26" s="1588">
        <v>13651</v>
      </c>
      <c r="G26" s="1589">
        <v>1020</v>
      </c>
      <c r="H26" s="1590">
        <v>236</v>
      </c>
      <c r="I26" s="1588">
        <v>13493</v>
      </c>
      <c r="J26" s="1589">
        <v>984</v>
      </c>
      <c r="K26" s="1590">
        <v>227</v>
      </c>
    </row>
    <row r="27" spans="1:11" ht="8.25" customHeight="1">
      <c r="A27" s="2150" t="s">
        <v>804</v>
      </c>
      <c r="B27" s="2151" t="s">
        <v>0</v>
      </c>
      <c r="C27" s="1591">
        <v>326587</v>
      </c>
      <c r="D27" s="1592">
        <v>3736</v>
      </c>
      <c r="E27" s="1593">
        <v>1100</v>
      </c>
      <c r="F27" s="1591">
        <v>313934</v>
      </c>
      <c r="G27" s="1592">
        <v>3588</v>
      </c>
      <c r="H27" s="1594">
        <v>1008</v>
      </c>
      <c r="I27" s="1591">
        <v>305984</v>
      </c>
      <c r="J27" s="1592">
        <v>3397</v>
      </c>
      <c r="K27" s="1594">
        <v>987</v>
      </c>
    </row>
    <row r="28" spans="1:11" ht="8.25" customHeight="1">
      <c r="A28" s="2152" t="s">
        <v>805</v>
      </c>
      <c r="B28" s="2153" t="s">
        <v>0</v>
      </c>
      <c r="C28" s="1595">
        <v>295</v>
      </c>
      <c r="D28" s="1596">
        <v>295</v>
      </c>
      <c r="E28" s="1597">
        <v>-76</v>
      </c>
      <c r="F28" s="1595">
        <v>316</v>
      </c>
      <c r="G28" s="1596">
        <v>316</v>
      </c>
      <c r="H28" s="1597">
        <v>-73</v>
      </c>
      <c r="I28" s="1595">
        <v>345</v>
      </c>
      <c r="J28" s="1596">
        <v>345</v>
      </c>
      <c r="K28" s="1597">
        <v>-76</v>
      </c>
    </row>
    <row r="29" spans="1:11" ht="6.75" customHeight="1">
      <c r="A29" s="1586"/>
      <c r="B29" s="1587"/>
      <c r="C29" s="1598">
        <v>326882</v>
      </c>
      <c r="D29" s="1599">
        <v>4031</v>
      </c>
      <c r="E29" s="1600">
        <v>1024</v>
      </c>
      <c r="F29" s="1598">
        <v>314250</v>
      </c>
      <c r="G29" s="1599">
        <v>3904</v>
      </c>
      <c r="H29" s="1600">
        <v>935</v>
      </c>
      <c r="I29" s="1598">
        <v>306329</v>
      </c>
      <c r="J29" s="1599">
        <v>3742</v>
      </c>
      <c r="K29" s="1600">
        <v>911</v>
      </c>
    </row>
    <row r="30" spans="1:11" ht="8.25" customHeight="1">
      <c r="A30" s="2150" t="s">
        <v>806</v>
      </c>
      <c r="B30" s="2151" t="s">
        <v>0</v>
      </c>
      <c r="C30" s="1601"/>
      <c r="D30" s="1602"/>
      <c r="E30" s="1594">
        <v>697</v>
      </c>
      <c r="F30" s="1601"/>
      <c r="G30" s="1602"/>
      <c r="H30" s="1594">
        <v>688</v>
      </c>
      <c r="I30" s="1601"/>
      <c r="J30" s="1602"/>
      <c r="K30" s="1594">
        <v>668</v>
      </c>
    </row>
    <row r="31" spans="1:11" ht="8.25" customHeight="1">
      <c r="A31" s="2154" t="s">
        <v>807</v>
      </c>
      <c r="B31" s="2153" t="s">
        <v>0</v>
      </c>
      <c r="C31" s="1603"/>
      <c r="D31" s="1604"/>
      <c r="E31" s="1583">
        <v>1006</v>
      </c>
      <c r="F31" s="1603"/>
      <c r="G31" s="1604"/>
      <c r="H31" s="1583">
        <v>982</v>
      </c>
      <c r="I31" s="1603"/>
      <c r="J31" s="1604"/>
      <c r="K31" s="1583">
        <v>963</v>
      </c>
    </row>
    <row r="32" spans="1:11" ht="6.65" customHeight="1" thickBot="1">
      <c r="A32" s="1605"/>
      <c r="B32" s="1606"/>
      <c r="C32" s="1607">
        <v>326882</v>
      </c>
      <c r="D32" s="1608">
        <v>4031</v>
      </c>
      <c r="E32" s="1609">
        <v>2727</v>
      </c>
      <c r="F32" s="1607">
        <v>314250</v>
      </c>
      <c r="G32" s="1608">
        <v>3904</v>
      </c>
      <c r="H32" s="1609">
        <v>2605</v>
      </c>
      <c r="I32" s="1607">
        <v>306329</v>
      </c>
      <c r="J32" s="1608">
        <v>3742</v>
      </c>
      <c r="K32" s="1609">
        <v>2542</v>
      </c>
    </row>
    <row r="33" spans="1:11" ht="1.5" customHeight="1" thickBot="1">
      <c r="A33" s="1610"/>
      <c r="B33" s="1610"/>
      <c r="C33" s="1611"/>
      <c r="D33" s="1611"/>
      <c r="E33" s="1611"/>
      <c r="F33" s="1611"/>
      <c r="G33" s="1611"/>
      <c r="H33" s="1611"/>
      <c r="I33" s="1611"/>
      <c r="J33" s="1611"/>
      <c r="K33" s="1611"/>
    </row>
    <row r="34" spans="1:11" ht="8.5" customHeight="1">
      <c r="A34" s="1612"/>
      <c r="B34" s="1613"/>
      <c r="C34" s="2155">
        <v>2025</v>
      </c>
      <c r="D34" s="2156" t="s">
        <v>0</v>
      </c>
      <c r="E34" s="2156" t="s">
        <v>0</v>
      </c>
      <c r="F34" s="2156" t="s">
        <v>0</v>
      </c>
      <c r="G34" s="2156" t="s">
        <v>0</v>
      </c>
      <c r="H34" s="2156" t="s">
        <v>0</v>
      </c>
      <c r="I34" s="2156" t="s">
        <v>0</v>
      </c>
      <c r="J34" s="2156" t="s">
        <v>0</v>
      </c>
      <c r="K34" s="2157" t="s">
        <v>0</v>
      </c>
    </row>
    <row r="35" spans="1:11" ht="12.75" customHeight="1" thickBot="1">
      <c r="A35" s="1558"/>
      <c r="B35" s="1559"/>
      <c r="C35" s="2133" t="s">
        <v>808</v>
      </c>
      <c r="D35" s="2134" t="s">
        <v>0</v>
      </c>
      <c r="E35" s="2135" t="s">
        <v>0</v>
      </c>
      <c r="F35" s="2133" t="s">
        <v>790</v>
      </c>
      <c r="G35" s="2134" t="s">
        <v>0</v>
      </c>
      <c r="H35" s="2135" t="s">
        <v>0</v>
      </c>
      <c r="I35" s="2133" t="s">
        <v>791</v>
      </c>
      <c r="J35" s="2134" t="s">
        <v>0</v>
      </c>
      <c r="K35" s="2135" t="s">
        <v>0</v>
      </c>
    </row>
    <row r="36" spans="1:11" ht="15.65" customHeight="1">
      <c r="A36" s="2136"/>
      <c r="B36" s="2137" t="s">
        <v>0</v>
      </c>
      <c r="C36" s="2140" t="s">
        <v>793</v>
      </c>
      <c r="D36" s="2142" t="s">
        <v>794</v>
      </c>
      <c r="E36" s="2144" t="s">
        <v>795</v>
      </c>
      <c r="F36" s="2140" t="s">
        <v>793</v>
      </c>
      <c r="G36" s="2142" t="s">
        <v>794</v>
      </c>
      <c r="H36" s="2144" t="s">
        <v>795</v>
      </c>
      <c r="I36" s="2140" t="s">
        <v>793</v>
      </c>
      <c r="J36" s="2142" t="s">
        <v>794</v>
      </c>
      <c r="K36" s="2144" t="s">
        <v>795</v>
      </c>
    </row>
    <row r="37" spans="1:11" ht="18.75" customHeight="1" thickBot="1">
      <c r="A37" s="2138" t="s">
        <v>0</v>
      </c>
      <c r="B37" s="2139" t="s">
        <v>0</v>
      </c>
      <c r="C37" s="2141" t="s">
        <v>0</v>
      </c>
      <c r="D37" s="2143" t="s">
        <v>0</v>
      </c>
      <c r="E37" s="2145" t="s">
        <v>0</v>
      </c>
      <c r="F37" s="2141" t="s">
        <v>0</v>
      </c>
      <c r="G37" s="2143" t="s">
        <v>0</v>
      </c>
      <c r="H37" s="2145" t="s">
        <v>0</v>
      </c>
      <c r="I37" s="2141" t="s">
        <v>0</v>
      </c>
      <c r="J37" s="2143" t="s">
        <v>0</v>
      </c>
      <c r="K37" s="2145" t="s">
        <v>0</v>
      </c>
    </row>
    <row r="38" spans="1:11" ht="7.5" customHeight="1">
      <c r="A38" s="1560" t="s">
        <v>796</v>
      </c>
      <c r="B38" s="1561"/>
      <c r="C38" s="1614"/>
      <c r="D38" s="1615"/>
      <c r="E38" s="1616"/>
      <c r="F38" s="1614"/>
      <c r="G38" s="1615"/>
      <c r="H38" s="1616"/>
      <c r="I38" s="1614"/>
      <c r="J38" s="1615"/>
      <c r="K38" s="1616"/>
    </row>
    <row r="39" spans="1:11" ht="9" customHeight="1">
      <c r="A39" s="2146" t="s">
        <v>797</v>
      </c>
      <c r="B39" s="2147" t="s">
        <v>0</v>
      </c>
      <c r="C39" s="1565">
        <v>111749</v>
      </c>
      <c r="D39" s="1566">
        <v>250</v>
      </c>
      <c r="E39" s="1567">
        <v>15</v>
      </c>
      <c r="F39" s="1565">
        <v>108890</v>
      </c>
      <c r="G39" s="1566">
        <v>222</v>
      </c>
      <c r="H39" s="1567">
        <v>15</v>
      </c>
      <c r="I39" s="1565">
        <v>104758</v>
      </c>
      <c r="J39" s="1566">
        <v>190</v>
      </c>
      <c r="K39" s="1567">
        <v>13</v>
      </c>
    </row>
    <row r="40" spans="1:11" ht="9" customHeight="1">
      <c r="A40" s="2146" t="s">
        <v>798</v>
      </c>
      <c r="B40" s="2147" t="s">
        <v>0</v>
      </c>
      <c r="C40" s="1565">
        <v>4454</v>
      </c>
      <c r="D40" s="1566">
        <v>20</v>
      </c>
      <c r="E40" s="1567">
        <v>14</v>
      </c>
      <c r="F40" s="1565">
        <v>4348</v>
      </c>
      <c r="G40" s="1566">
        <v>27</v>
      </c>
      <c r="H40" s="1567">
        <v>20</v>
      </c>
      <c r="I40" s="1565">
        <v>4258</v>
      </c>
      <c r="J40" s="1566">
        <v>27</v>
      </c>
      <c r="K40" s="1567">
        <v>20</v>
      </c>
    </row>
    <row r="41" spans="1:11" ht="9" customHeight="1">
      <c r="A41" s="2146" t="s">
        <v>799</v>
      </c>
      <c r="B41" s="2147" t="s">
        <v>0</v>
      </c>
      <c r="C41" s="1565">
        <v>14234</v>
      </c>
      <c r="D41" s="1566">
        <v>194</v>
      </c>
      <c r="E41" s="1567">
        <v>139</v>
      </c>
      <c r="F41" s="1565">
        <v>13842</v>
      </c>
      <c r="G41" s="1566">
        <v>195</v>
      </c>
      <c r="H41" s="1567">
        <v>131</v>
      </c>
      <c r="I41" s="1565">
        <v>13351</v>
      </c>
      <c r="J41" s="1566">
        <v>182</v>
      </c>
      <c r="K41" s="1567">
        <v>120</v>
      </c>
    </row>
    <row r="42" spans="1:11" ht="9" customHeight="1">
      <c r="A42" s="2148" t="s">
        <v>800</v>
      </c>
      <c r="B42" s="2149" t="s">
        <v>0</v>
      </c>
      <c r="C42" s="1568">
        <v>135604</v>
      </c>
      <c r="D42" s="1569">
        <v>1689</v>
      </c>
      <c r="E42" s="1570">
        <v>466</v>
      </c>
      <c r="F42" s="1568">
        <v>131557</v>
      </c>
      <c r="G42" s="1569">
        <v>1543</v>
      </c>
      <c r="H42" s="1570">
        <v>385</v>
      </c>
      <c r="I42" s="1568">
        <v>131083</v>
      </c>
      <c r="J42" s="1569">
        <v>1442</v>
      </c>
      <c r="K42" s="1570">
        <v>373</v>
      </c>
    </row>
    <row r="43" spans="1:11" ht="6.75" customHeight="1">
      <c r="A43" s="1571"/>
      <c r="B43" s="1572"/>
      <c r="C43" s="1573">
        <v>266041</v>
      </c>
      <c r="D43" s="1574">
        <v>2153</v>
      </c>
      <c r="E43" s="1575">
        <v>634</v>
      </c>
      <c r="F43" s="1573">
        <v>258637</v>
      </c>
      <c r="G43" s="1574">
        <v>1987</v>
      </c>
      <c r="H43" s="1575">
        <v>551</v>
      </c>
      <c r="I43" s="1573">
        <v>253450</v>
      </c>
      <c r="J43" s="1574">
        <v>1841</v>
      </c>
      <c r="K43" s="1575">
        <v>526</v>
      </c>
    </row>
    <row r="44" spans="1:11" ht="7" customHeight="1">
      <c r="A44" s="1576" t="s">
        <v>801</v>
      </c>
      <c r="B44" s="1577"/>
      <c r="C44" s="1578"/>
      <c r="D44" s="1579"/>
      <c r="E44" s="1580"/>
      <c r="F44" s="1578"/>
      <c r="G44" s="1579"/>
      <c r="H44" s="1580"/>
      <c r="I44" s="1578"/>
      <c r="J44" s="1579"/>
      <c r="K44" s="1580"/>
    </row>
    <row r="45" spans="1:11" ht="9" customHeight="1">
      <c r="A45" s="2146" t="s">
        <v>797</v>
      </c>
      <c r="B45" s="2147" t="s">
        <v>0</v>
      </c>
      <c r="C45" s="1565">
        <v>4895</v>
      </c>
      <c r="D45" s="1566">
        <v>88</v>
      </c>
      <c r="E45" s="1567">
        <v>26</v>
      </c>
      <c r="F45" s="1565">
        <v>4370</v>
      </c>
      <c r="G45" s="1566">
        <v>89</v>
      </c>
      <c r="H45" s="1567">
        <v>25</v>
      </c>
      <c r="I45" s="1565">
        <v>3870</v>
      </c>
      <c r="J45" s="1566">
        <v>87</v>
      </c>
      <c r="K45" s="1567">
        <v>24</v>
      </c>
    </row>
    <row r="46" spans="1:11" ht="9" customHeight="1">
      <c r="A46" s="2146" t="s">
        <v>798</v>
      </c>
      <c r="B46" s="2147" t="s">
        <v>0</v>
      </c>
      <c r="C46" s="1565">
        <v>0</v>
      </c>
      <c r="D46" s="1566">
        <v>0</v>
      </c>
      <c r="E46" s="1567">
        <v>0</v>
      </c>
      <c r="F46" s="1565">
        <v>0</v>
      </c>
      <c r="G46" s="1566">
        <v>0</v>
      </c>
      <c r="H46" s="1567">
        <v>0</v>
      </c>
      <c r="I46" s="1565">
        <v>0</v>
      </c>
      <c r="J46" s="1566">
        <v>0</v>
      </c>
      <c r="K46" s="1567">
        <v>0</v>
      </c>
    </row>
    <row r="47" spans="1:11" ht="9" customHeight="1">
      <c r="A47" s="2146" t="s">
        <v>799</v>
      </c>
      <c r="B47" s="2147" t="s">
        <v>0</v>
      </c>
      <c r="C47" s="1565">
        <v>1408</v>
      </c>
      <c r="D47" s="1566">
        <v>14</v>
      </c>
      <c r="E47" s="1567">
        <v>12</v>
      </c>
      <c r="F47" s="1565">
        <v>1261</v>
      </c>
      <c r="G47" s="1566">
        <v>15</v>
      </c>
      <c r="H47" s="1567">
        <v>13</v>
      </c>
      <c r="I47" s="1565">
        <v>1242</v>
      </c>
      <c r="J47" s="1566">
        <v>15</v>
      </c>
      <c r="K47" s="1567">
        <v>13</v>
      </c>
    </row>
    <row r="48" spans="1:11" ht="9" customHeight="1">
      <c r="A48" s="2148" t="s">
        <v>800</v>
      </c>
      <c r="B48" s="2149" t="s">
        <v>0</v>
      </c>
      <c r="C48" s="1568">
        <v>17207</v>
      </c>
      <c r="D48" s="1569">
        <v>100</v>
      </c>
      <c r="E48" s="1570">
        <v>2</v>
      </c>
      <c r="F48" s="1568">
        <v>16153</v>
      </c>
      <c r="G48" s="1569">
        <v>3</v>
      </c>
      <c r="H48" s="1570">
        <v>3</v>
      </c>
      <c r="I48" s="1568">
        <v>15263</v>
      </c>
      <c r="J48" s="1569">
        <v>21</v>
      </c>
      <c r="K48" s="1570">
        <v>14</v>
      </c>
    </row>
    <row r="49" spans="1:11" ht="6.75" customHeight="1">
      <c r="A49" s="1571"/>
      <c r="B49" s="1572"/>
      <c r="C49" s="1573">
        <v>23510</v>
      </c>
      <c r="D49" s="1574">
        <v>202</v>
      </c>
      <c r="E49" s="1575">
        <v>40</v>
      </c>
      <c r="F49" s="1573">
        <v>21784</v>
      </c>
      <c r="G49" s="1574">
        <v>107</v>
      </c>
      <c r="H49" s="1575">
        <v>41</v>
      </c>
      <c r="I49" s="1573">
        <v>20375</v>
      </c>
      <c r="J49" s="1574">
        <v>123</v>
      </c>
      <c r="K49" s="1575">
        <v>51</v>
      </c>
    </row>
    <row r="50" spans="1:11" ht="9.75" customHeight="1">
      <c r="A50" s="1576" t="s">
        <v>802</v>
      </c>
      <c r="B50" s="1577"/>
      <c r="C50" s="1578"/>
      <c r="D50" s="1579"/>
      <c r="E50" s="1580"/>
      <c r="F50" s="1578"/>
      <c r="G50" s="1579"/>
      <c r="H50" s="1580"/>
      <c r="I50" s="1578"/>
      <c r="J50" s="1579"/>
      <c r="K50" s="1580"/>
    </row>
    <row r="51" spans="1:11" ht="6.75" customHeight="1">
      <c r="A51" s="2148" t="s">
        <v>800</v>
      </c>
      <c r="B51" s="2149" t="s">
        <v>0</v>
      </c>
      <c r="C51" s="1581">
        <v>1314</v>
      </c>
      <c r="D51" s="1582">
        <v>1</v>
      </c>
      <c r="E51" s="1583">
        <v>1</v>
      </c>
      <c r="F51" s="1581">
        <v>1042</v>
      </c>
      <c r="G51" s="1582">
        <v>2</v>
      </c>
      <c r="H51" s="1583">
        <v>2</v>
      </c>
      <c r="I51" s="1581">
        <v>1038</v>
      </c>
      <c r="J51" s="1582">
        <v>3</v>
      </c>
      <c r="K51" s="1583">
        <v>2</v>
      </c>
    </row>
    <row r="52" spans="1:11" ht="9.75" customHeight="1">
      <c r="A52" s="1576" t="s">
        <v>803</v>
      </c>
      <c r="B52" s="1577"/>
      <c r="C52" s="1584"/>
      <c r="D52" s="1585"/>
      <c r="E52" s="1580"/>
      <c r="F52" s="1584"/>
      <c r="G52" s="1585"/>
      <c r="H52" s="1580"/>
      <c r="I52" s="1584"/>
      <c r="J52" s="1585"/>
      <c r="K52" s="1580"/>
    </row>
    <row r="53" spans="1:11" ht="9" customHeight="1">
      <c r="A53" s="2146" t="s">
        <v>797</v>
      </c>
      <c r="B53" s="2147" t="s">
        <v>0</v>
      </c>
      <c r="C53" s="1565">
        <v>6674</v>
      </c>
      <c r="D53" s="1566">
        <v>572</v>
      </c>
      <c r="E53" s="1567">
        <v>133</v>
      </c>
      <c r="F53" s="1565">
        <v>6359</v>
      </c>
      <c r="G53" s="1566">
        <v>542</v>
      </c>
      <c r="H53" s="1567">
        <v>118</v>
      </c>
      <c r="I53" s="1565">
        <v>6179</v>
      </c>
      <c r="J53" s="1566">
        <v>519</v>
      </c>
      <c r="K53" s="1567">
        <v>121</v>
      </c>
    </row>
    <row r="54" spans="1:11" ht="9" customHeight="1">
      <c r="A54" s="2146" t="s">
        <v>798</v>
      </c>
      <c r="B54" s="2147" t="s">
        <v>0</v>
      </c>
      <c r="C54" s="1565">
        <v>0</v>
      </c>
      <c r="D54" s="1566">
        <v>0</v>
      </c>
      <c r="E54" s="1567">
        <v>0</v>
      </c>
      <c r="F54" s="1565">
        <v>0</v>
      </c>
      <c r="G54" s="1566">
        <v>0</v>
      </c>
      <c r="H54" s="1567">
        <v>0</v>
      </c>
      <c r="I54" s="1565">
        <v>0</v>
      </c>
      <c r="J54" s="1566">
        <v>0</v>
      </c>
      <c r="K54" s="1567">
        <v>0</v>
      </c>
    </row>
    <row r="55" spans="1:11" ht="9" customHeight="1">
      <c r="A55" s="2146" t="s">
        <v>799</v>
      </c>
      <c r="B55" s="2147" t="s">
        <v>0</v>
      </c>
      <c r="C55" s="1565">
        <v>3551</v>
      </c>
      <c r="D55" s="1566">
        <v>266</v>
      </c>
      <c r="E55" s="1567">
        <v>48</v>
      </c>
      <c r="F55" s="1565">
        <v>3463</v>
      </c>
      <c r="G55" s="1566">
        <v>242</v>
      </c>
      <c r="H55" s="1567">
        <v>45</v>
      </c>
      <c r="I55" s="1565">
        <v>3425</v>
      </c>
      <c r="J55" s="1566">
        <v>218</v>
      </c>
      <c r="K55" s="1567">
        <v>36</v>
      </c>
    </row>
    <row r="56" spans="1:11" ht="9" customHeight="1">
      <c r="A56" s="2148" t="s">
        <v>800</v>
      </c>
      <c r="B56" s="2149" t="s">
        <v>0</v>
      </c>
      <c r="C56" s="1568">
        <v>3276</v>
      </c>
      <c r="D56" s="1569">
        <v>130</v>
      </c>
      <c r="E56" s="1570">
        <v>34</v>
      </c>
      <c r="F56" s="1568">
        <v>3144</v>
      </c>
      <c r="G56" s="1569">
        <v>112</v>
      </c>
      <c r="H56" s="1570">
        <v>30</v>
      </c>
      <c r="I56" s="1568">
        <v>2890</v>
      </c>
      <c r="J56" s="1569">
        <v>101</v>
      </c>
      <c r="K56" s="1570">
        <v>27</v>
      </c>
    </row>
    <row r="57" spans="1:11" ht="6.75" customHeight="1">
      <c r="A57" s="1586"/>
      <c r="B57" s="1587"/>
      <c r="C57" s="1588">
        <v>13501</v>
      </c>
      <c r="D57" s="1589">
        <v>968</v>
      </c>
      <c r="E57" s="1590">
        <v>215</v>
      </c>
      <c r="F57" s="1588">
        <v>12966</v>
      </c>
      <c r="G57" s="1589">
        <v>896</v>
      </c>
      <c r="H57" s="1590">
        <v>193</v>
      </c>
      <c r="I57" s="1588">
        <v>12494</v>
      </c>
      <c r="J57" s="1589">
        <v>838</v>
      </c>
      <c r="K57" s="1590">
        <v>184</v>
      </c>
    </row>
    <row r="58" spans="1:11" ht="8.25" customHeight="1">
      <c r="A58" s="2150" t="s">
        <v>804</v>
      </c>
      <c r="B58" s="2151" t="s">
        <v>0</v>
      </c>
      <c r="C58" s="1591">
        <v>304366</v>
      </c>
      <c r="D58" s="1592">
        <v>3324</v>
      </c>
      <c r="E58" s="1594">
        <v>890</v>
      </c>
      <c r="F58" s="1591">
        <v>294429</v>
      </c>
      <c r="G58" s="1592">
        <v>2992</v>
      </c>
      <c r="H58" s="1594">
        <v>787</v>
      </c>
      <c r="I58" s="1591">
        <v>287357</v>
      </c>
      <c r="J58" s="1592">
        <v>2805</v>
      </c>
      <c r="K58" s="1594">
        <v>763</v>
      </c>
    </row>
    <row r="59" spans="1:11" ht="8.25" customHeight="1">
      <c r="A59" s="2152" t="s">
        <v>805</v>
      </c>
      <c r="B59" s="2153" t="s">
        <v>0</v>
      </c>
      <c r="C59" s="1595">
        <v>388</v>
      </c>
      <c r="D59" s="1596">
        <v>388</v>
      </c>
      <c r="E59" s="1597">
        <v>-82</v>
      </c>
      <c r="F59" s="1595">
        <v>298</v>
      </c>
      <c r="G59" s="1596">
        <v>298</v>
      </c>
      <c r="H59" s="1597">
        <v>-85</v>
      </c>
      <c r="I59" s="1595">
        <v>309</v>
      </c>
      <c r="J59" s="1596">
        <v>309</v>
      </c>
      <c r="K59" s="1597">
        <v>-86</v>
      </c>
    </row>
    <row r="60" spans="1:11" ht="6.75" customHeight="1">
      <c r="A60" s="1586"/>
      <c r="B60" s="1587"/>
      <c r="C60" s="1598">
        <v>304754</v>
      </c>
      <c r="D60" s="1599">
        <v>3712</v>
      </c>
      <c r="E60" s="1600">
        <v>808</v>
      </c>
      <c r="F60" s="1598">
        <v>294727</v>
      </c>
      <c r="G60" s="1599">
        <v>3290</v>
      </c>
      <c r="H60" s="1600">
        <v>702</v>
      </c>
      <c r="I60" s="1598">
        <v>287666</v>
      </c>
      <c r="J60" s="1599">
        <v>3114</v>
      </c>
      <c r="K60" s="1600">
        <v>677</v>
      </c>
    </row>
    <row r="61" spans="1:11" ht="8.25" customHeight="1">
      <c r="A61" s="2150" t="s">
        <v>806</v>
      </c>
      <c r="B61" s="2151" t="s">
        <v>0</v>
      </c>
      <c r="C61" s="1601"/>
      <c r="D61" s="1602"/>
      <c r="E61" s="1594">
        <v>650</v>
      </c>
      <c r="F61" s="1601"/>
      <c r="G61" s="1602"/>
      <c r="H61" s="1594">
        <v>633</v>
      </c>
      <c r="I61" s="1601"/>
      <c r="J61" s="1602"/>
      <c r="K61" s="1594">
        <v>616</v>
      </c>
    </row>
    <row r="62" spans="1:11" ht="8.25" customHeight="1">
      <c r="A62" s="2152" t="s">
        <v>807</v>
      </c>
      <c r="B62" s="2153" t="s">
        <v>0</v>
      </c>
      <c r="C62" s="1603"/>
      <c r="D62" s="1604"/>
      <c r="E62" s="1583">
        <v>968</v>
      </c>
      <c r="F62" s="1603"/>
      <c r="G62" s="1604"/>
      <c r="H62" s="1583">
        <v>950</v>
      </c>
      <c r="I62" s="1603"/>
      <c r="J62" s="1604"/>
      <c r="K62" s="1583">
        <v>916</v>
      </c>
    </row>
    <row r="63" spans="1:11" ht="6.75" customHeight="1" thickBot="1">
      <c r="A63" s="1605"/>
      <c r="B63" s="1606"/>
      <c r="C63" s="1617">
        <v>304754</v>
      </c>
      <c r="D63" s="1618">
        <v>3712</v>
      </c>
      <c r="E63" s="1619">
        <v>2426</v>
      </c>
      <c r="F63" s="1617">
        <v>294727</v>
      </c>
      <c r="G63" s="1618">
        <v>3290</v>
      </c>
      <c r="H63" s="1619">
        <v>2285</v>
      </c>
      <c r="I63" s="1617">
        <v>287666</v>
      </c>
      <c r="J63" s="1618">
        <v>3114</v>
      </c>
      <c r="K63" s="1619">
        <v>2209</v>
      </c>
    </row>
    <row r="64" spans="1:11" ht="8.15" customHeight="1">
      <c r="A64" s="2158" t="s">
        <v>809</v>
      </c>
      <c r="B64" s="2158" t="s">
        <v>0</v>
      </c>
      <c r="C64" s="2158" t="s">
        <v>0</v>
      </c>
      <c r="D64" s="2158" t="s">
        <v>0</v>
      </c>
      <c r="E64" s="2158" t="s">
        <v>0</v>
      </c>
      <c r="F64" s="2158" t="s">
        <v>0</v>
      </c>
      <c r="G64" s="2158" t="s">
        <v>0</v>
      </c>
      <c r="H64" s="2158" t="s">
        <v>0</v>
      </c>
      <c r="I64" s="2158" t="s">
        <v>0</v>
      </c>
      <c r="J64" s="2158" t="s">
        <v>0</v>
      </c>
      <c r="K64" s="2158" t="s">
        <v>0</v>
      </c>
    </row>
    <row r="65" spans="1:11" ht="6" customHeight="1">
      <c r="A65" s="2159" t="s">
        <v>810</v>
      </c>
      <c r="B65" s="2159" t="s">
        <v>0</v>
      </c>
      <c r="C65" s="2159" t="s">
        <v>0</v>
      </c>
      <c r="D65" s="2159" t="s">
        <v>0</v>
      </c>
      <c r="E65" s="2159" t="s">
        <v>0</v>
      </c>
      <c r="F65" s="2159" t="s">
        <v>0</v>
      </c>
      <c r="G65" s="2159" t="s">
        <v>0</v>
      </c>
      <c r="H65" s="2159" t="s">
        <v>0</v>
      </c>
      <c r="I65" s="2159" t="s">
        <v>0</v>
      </c>
      <c r="J65" s="2159" t="s">
        <v>0</v>
      </c>
      <c r="K65" s="2159" t="s">
        <v>0</v>
      </c>
    </row>
    <row r="66" spans="1:11" ht="6" customHeight="1">
      <c r="A66" s="2159" t="s">
        <v>811</v>
      </c>
      <c r="B66" s="2159" t="s">
        <v>0</v>
      </c>
      <c r="C66" s="2159" t="s">
        <v>0</v>
      </c>
      <c r="D66" s="2159" t="s">
        <v>0</v>
      </c>
      <c r="E66" s="2159" t="s">
        <v>0</v>
      </c>
      <c r="F66" s="2159" t="s">
        <v>0</v>
      </c>
      <c r="G66" s="2159" t="s">
        <v>0</v>
      </c>
      <c r="H66" s="2159" t="s">
        <v>0</v>
      </c>
      <c r="I66" s="2159" t="s">
        <v>0</v>
      </c>
      <c r="J66" s="2159" t="s">
        <v>0</v>
      </c>
      <c r="K66" s="2159" t="s">
        <v>0</v>
      </c>
    </row>
    <row r="67" spans="1:11" ht="6" customHeight="1">
      <c r="A67" s="2160" t="s">
        <v>812</v>
      </c>
      <c r="B67" s="2160" t="s">
        <v>0</v>
      </c>
      <c r="C67" s="2160" t="s">
        <v>0</v>
      </c>
      <c r="D67" s="2160" t="s">
        <v>0</v>
      </c>
      <c r="E67" s="2160" t="s">
        <v>0</v>
      </c>
      <c r="F67" s="2160" t="s">
        <v>0</v>
      </c>
      <c r="G67" s="2160" t="s">
        <v>0</v>
      </c>
      <c r="H67" s="2160" t="s">
        <v>0</v>
      </c>
      <c r="I67" s="2160" t="s">
        <v>0</v>
      </c>
      <c r="J67" s="2160" t="s">
        <v>0</v>
      </c>
      <c r="K67" s="2160" t="s">
        <v>0</v>
      </c>
    </row>
    <row r="68" spans="1:11" ht="6" customHeight="1">
      <c r="A68" s="2159" t="s">
        <v>813</v>
      </c>
      <c r="B68" s="2159" t="s">
        <v>0</v>
      </c>
      <c r="C68" s="2159" t="s">
        <v>0</v>
      </c>
      <c r="D68" s="2159" t="s">
        <v>0</v>
      </c>
      <c r="E68" s="2159" t="s">
        <v>0</v>
      </c>
      <c r="F68" s="2159" t="s">
        <v>0</v>
      </c>
      <c r="G68" s="2159" t="s">
        <v>0</v>
      </c>
      <c r="H68" s="2159" t="s">
        <v>0</v>
      </c>
      <c r="I68" s="2159" t="s">
        <v>0</v>
      </c>
      <c r="J68" s="2159" t="s">
        <v>0</v>
      </c>
      <c r="K68" s="2159" t="s">
        <v>0</v>
      </c>
    </row>
    <row r="69" spans="1:11" ht="6" customHeight="1">
      <c r="A69" s="2159" t="s">
        <v>814</v>
      </c>
      <c r="B69" s="2159" t="s">
        <v>0</v>
      </c>
      <c r="C69" s="2159" t="s">
        <v>0</v>
      </c>
      <c r="D69" s="2159" t="s">
        <v>0</v>
      </c>
      <c r="E69" s="2159" t="s">
        <v>0</v>
      </c>
      <c r="F69" s="2159" t="s">
        <v>0</v>
      </c>
      <c r="G69" s="2159" t="s">
        <v>0</v>
      </c>
      <c r="H69" s="2159" t="s">
        <v>0</v>
      </c>
      <c r="I69" s="2159" t="s">
        <v>0</v>
      </c>
      <c r="J69" s="2159" t="s">
        <v>0</v>
      </c>
      <c r="K69" s="2159" t="s">
        <v>0</v>
      </c>
    </row>
    <row r="70" spans="1:11" ht="6" customHeight="1">
      <c r="A70" s="2159" t="s">
        <v>815</v>
      </c>
      <c r="B70" s="2159" t="s">
        <v>0</v>
      </c>
      <c r="C70" s="2159" t="s">
        <v>0</v>
      </c>
      <c r="D70" s="2159" t="s">
        <v>0</v>
      </c>
      <c r="E70" s="2159" t="s">
        <v>0</v>
      </c>
      <c r="F70" s="2159" t="s">
        <v>0</v>
      </c>
      <c r="G70" s="2159" t="s">
        <v>0</v>
      </c>
      <c r="H70" s="2159" t="s">
        <v>0</v>
      </c>
      <c r="I70" s="2159" t="s">
        <v>0</v>
      </c>
      <c r="J70" s="2159" t="s">
        <v>0</v>
      </c>
      <c r="K70" s="2159" t="s">
        <v>0</v>
      </c>
    </row>
    <row r="71" spans="1:11" ht="6" customHeight="1">
      <c r="A71" s="2160" t="s">
        <v>816</v>
      </c>
      <c r="B71" s="2160" t="s">
        <v>0</v>
      </c>
      <c r="C71" s="2160" t="s">
        <v>0</v>
      </c>
      <c r="D71" s="2160" t="s">
        <v>0</v>
      </c>
      <c r="E71" s="2160" t="s">
        <v>0</v>
      </c>
      <c r="F71" s="2160" t="s">
        <v>0</v>
      </c>
      <c r="G71" s="2160" t="s">
        <v>0</v>
      </c>
      <c r="H71" s="2160" t="s">
        <v>0</v>
      </c>
      <c r="I71" s="2160" t="s">
        <v>0</v>
      </c>
      <c r="J71" s="2160" t="s">
        <v>0</v>
      </c>
      <c r="K71" s="2160" t="s">
        <v>0</v>
      </c>
    </row>
    <row r="72" spans="1:11" ht="7" customHeight="1">
      <c r="A72" s="2159" t="s">
        <v>817</v>
      </c>
      <c r="B72" s="2159" t="s">
        <v>0</v>
      </c>
      <c r="C72" s="2159" t="s">
        <v>0</v>
      </c>
      <c r="D72" s="2159" t="s">
        <v>0</v>
      </c>
      <c r="E72" s="2159" t="s">
        <v>0</v>
      </c>
      <c r="F72" s="2159" t="s">
        <v>0</v>
      </c>
      <c r="G72" s="2159" t="s">
        <v>0</v>
      </c>
      <c r="H72" s="2159" t="s">
        <v>0</v>
      </c>
      <c r="I72" s="2159" t="s">
        <v>0</v>
      </c>
      <c r="J72" s="2159" t="s">
        <v>0</v>
      </c>
      <c r="K72" s="2159" t="s">
        <v>0</v>
      </c>
    </row>
  </sheetData>
  <mergeCells count="73">
    <mergeCell ref="A72:K72"/>
    <mergeCell ref="A67:K67"/>
    <mergeCell ref="A68:K68"/>
    <mergeCell ref="A69:K69"/>
    <mergeCell ref="A70:K70"/>
    <mergeCell ref="A71:K71"/>
    <mergeCell ref="A61:B61"/>
    <mergeCell ref="A62:B62"/>
    <mergeCell ref="A64:K64"/>
    <mergeCell ref="A65:K65"/>
    <mergeCell ref="A66:K66"/>
    <mergeCell ref="A54:B54"/>
    <mergeCell ref="A55:B55"/>
    <mergeCell ref="A56:B56"/>
    <mergeCell ref="A58:B58"/>
    <mergeCell ref="A59:B59"/>
    <mergeCell ref="A46:B46"/>
    <mergeCell ref="A47:B47"/>
    <mergeCell ref="A48:B48"/>
    <mergeCell ref="A51:B51"/>
    <mergeCell ref="A53:B53"/>
    <mergeCell ref="A39:B39"/>
    <mergeCell ref="A40:B40"/>
    <mergeCell ref="A41:B41"/>
    <mergeCell ref="A42:B42"/>
    <mergeCell ref="A45:B45"/>
    <mergeCell ref="G36:G37"/>
    <mergeCell ref="H36:H37"/>
    <mergeCell ref="I36:I37"/>
    <mergeCell ref="J36:J37"/>
    <mergeCell ref="K36:K37"/>
    <mergeCell ref="A36:B37"/>
    <mergeCell ref="C36:C37"/>
    <mergeCell ref="D36:D37"/>
    <mergeCell ref="E36:E37"/>
    <mergeCell ref="F36:F37"/>
    <mergeCell ref="A30:B30"/>
    <mergeCell ref="A31:B31"/>
    <mergeCell ref="C34:K34"/>
    <mergeCell ref="C35:E35"/>
    <mergeCell ref="F35:H35"/>
    <mergeCell ref="I35:K35"/>
    <mergeCell ref="A23:B23"/>
    <mergeCell ref="A24:B24"/>
    <mergeCell ref="A25:B25"/>
    <mergeCell ref="A27:B27"/>
    <mergeCell ref="A28:B28"/>
    <mergeCell ref="A15:B15"/>
    <mergeCell ref="A16:B16"/>
    <mergeCell ref="A17:B17"/>
    <mergeCell ref="A20:B20"/>
    <mergeCell ref="A22:B22"/>
    <mergeCell ref="A8:B8"/>
    <mergeCell ref="A9:B9"/>
    <mergeCell ref="A10:B10"/>
    <mergeCell ref="A11:B11"/>
    <mergeCell ref="A14:B14"/>
    <mergeCell ref="G5:G6"/>
    <mergeCell ref="H5:H6"/>
    <mergeCell ref="I5:I6"/>
    <mergeCell ref="J5:J6"/>
    <mergeCell ref="K5:K6"/>
    <mergeCell ref="A5:B6"/>
    <mergeCell ref="C5:C6"/>
    <mergeCell ref="D5:D6"/>
    <mergeCell ref="E5:E6"/>
    <mergeCell ref="F5:F6"/>
    <mergeCell ref="A1:K1"/>
    <mergeCell ref="A2:B4"/>
    <mergeCell ref="C3:K3"/>
    <mergeCell ref="C4:E4"/>
    <mergeCell ref="F4:H4"/>
    <mergeCell ref="I4:K4"/>
  </mergeCells>
  <pageMargins left="0.7" right="0.7" top="0.75" bottom="0.75" header="0.3" footer="0.3"/>
  <pageSetup orientation="portrait" horizontalDpi="72" verticalDpi="72"/>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D982D86-49C5-4803-A3B4-88A1C1DBB9A8}">
  <sheetPr codeName="Feuil29"/>
  <dimension ref="A1:M46"/>
  <sheetViews>
    <sheetView zoomScale="145" zoomScaleNormal="145" workbookViewId="0">
      <selection sqref="A1:M1"/>
    </sheetView>
  </sheetViews>
  <sheetFormatPr baseColWidth="10" defaultColWidth="9.08984375" defaultRowHeight="12.5"/>
  <cols>
    <col min="1" max="1" width="2.81640625" customWidth="1"/>
    <col min="2" max="2" width="54.08984375" customWidth="1"/>
    <col min="3" max="3" width="7.26953125" customWidth="1"/>
    <col min="4" max="4" width="7.08984375" customWidth="1"/>
    <col min="5" max="13" width="7.26953125" customWidth="1"/>
  </cols>
  <sheetData>
    <row r="1" spans="1:13" ht="22.5" customHeight="1">
      <c r="A1" s="1885" t="s">
        <v>818</v>
      </c>
      <c r="B1" s="1885" t="s">
        <v>0</v>
      </c>
      <c r="C1" s="1885" t="s">
        <v>0</v>
      </c>
      <c r="D1" s="1885" t="s">
        <v>0</v>
      </c>
      <c r="E1" s="1885" t="s">
        <v>0</v>
      </c>
      <c r="F1" s="1885" t="s">
        <v>0</v>
      </c>
      <c r="G1" s="1885" t="s">
        <v>0</v>
      </c>
      <c r="H1" s="1885" t="s">
        <v>0</v>
      </c>
      <c r="I1" s="1885" t="s">
        <v>0</v>
      </c>
      <c r="J1" s="1885" t="s">
        <v>0</v>
      </c>
      <c r="K1" s="1885" t="s">
        <v>0</v>
      </c>
      <c r="L1" s="1885" t="s">
        <v>0</v>
      </c>
      <c r="M1" s="1885" t="s">
        <v>0</v>
      </c>
    </row>
    <row r="2" spans="1:13" ht="15" customHeight="1">
      <c r="A2" s="1894" t="s">
        <v>819</v>
      </c>
      <c r="B2" s="1894" t="s">
        <v>0</v>
      </c>
      <c r="C2" s="1428"/>
      <c r="D2" s="1428"/>
      <c r="E2" s="1428"/>
      <c r="F2" s="1428"/>
      <c r="G2" s="1428"/>
      <c r="H2" s="1428"/>
      <c r="I2" s="1428"/>
      <c r="J2" s="1428"/>
      <c r="K2" s="1428"/>
      <c r="L2" s="1428"/>
      <c r="M2" s="1428"/>
    </row>
    <row r="3" spans="1:13" ht="9.75" customHeight="1" thickBot="1">
      <c r="A3" s="1064"/>
      <c r="B3" s="1064"/>
      <c r="C3" s="2161"/>
      <c r="D3" s="2161" t="s">
        <v>0</v>
      </c>
      <c r="E3" s="2161" t="s">
        <v>0</v>
      </c>
      <c r="F3" s="2161" t="s">
        <v>0</v>
      </c>
      <c r="G3" s="2161" t="s">
        <v>0</v>
      </c>
      <c r="H3" s="2161" t="s">
        <v>0</v>
      </c>
      <c r="I3" s="2161" t="s">
        <v>0</v>
      </c>
      <c r="J3" s="2161"/>
      <c r="K3" s="2161" t="s">
        <v>0</v>
      </c>
      <c r="L3" s="2161" t="s">
        <v>0</v>
      </c>
      <c r="M3" s="2161" t="s">
        <v>0</v>
      </c>
    </row>
    <row r="4" spans="1:13" ht="10.5" customHeight="1" thickBot="1">
      <c r="A4" s="2162"/>
      <c r="B4" s="2163" t="s">
        <v>0</v>
      </c>
      <c r="C4" s="2065">
        <v>2026</v>
      </c>
      <c r="D4" s="2065" t="s">
        <v>0</v>
      </c>
      <c r="E4" s="2065" t="s">
        <v>0</v>
      </c>
      <c r="F4" s="2066">
        <v>2025</v>
      </c>
      <c r="G4" s="2065" t="s">
        <v>0</v>
      </c>
      <c r="H4" s="2065" t="s">
        <v>0</v>
      </c>
      <c r="I4" s="2067" t="s">
        <v>0</v>
      </c>
      <c r="J4" s="2066">
        <v>2024</v>
      </c>
      <c r="K4" s="2065" t="s">
        <v>0</v>
      </c>
      <c r="L4" s="2065" t="s">
        <v>0</v>
      </c>
      <c r="M4" s="2067" t="s">
        <v>0</v>
      </c>
    </row>
    <row r="5" spans="1:13" ht="13.5" customHeight="1" thickBot="1">
      <c r="A5" s="2164" t="s">
        <v>820</v>
      </c>
      <c r="B5" s="2165" t="s">
        <v>0</v>
      </c>
      <c r="C5" s="1620" t="s">
        <v>954</v>
      </c>
      <c r="D5" s="1621" t="s">
        <v>955</v>
      </c>
      <c r="E5" s="1622" t="s">
        <v>956</v>
      </c>
      <c r="F5" s="1620" t="s">
        <v>964</v>
      </c>
      <c r="G5" s="1623" t="s">
        <v>954</v>
      </c>
      <c r="H5" s="1623" t="s">
        <v>955</v>
      </c>
      <c r="I5" s="1624" t="s">
        <v>956</v>
      </c>
      <c r="J5" s="1620" t="s">
        <v>964</v>
      </c>
      <c r="K5" s="1623" t="s">
        <v>954</v>
      </c>
      <c r="L5" s="1623" t="s">
        <v>955</v>
      </c>
      <c r="M5" s="1624" t="s">
        <v>956</v>
      </c>
    </row>
    <row r="6" spans="1:13" ht="11.5" customHeight="1">
      <c r="A6" s="2166" t="s">
        <v>821</v>
      </c>
      <c r="B6" s="2167" t="s">
        <v>0</v>
      </c>
      <c r="C6" s="1625"/>
      <c r="D6" s="1626"/>
      <c r="E6" s="1627"/>
      <c r="F6" s="1625"/>
      <c r="G6" s="1626"/>
      <c r="H6" s="1626"/>
      <c r="I6" s="1627"/>
      <c r="J6" s="1625"/>
      <c r="K6" s="1626"/>
      <c r="L6" s="1626"/>
      <c r="M6" s="1627"/>
    </row>
    <row r="7" spans="1:13" ht="9.75" customHeight="1">
      <c r="A7" s="1628"/>
      <c r="B7" s="1629" t="s">
        <v>822</v>
      </c>
      <c r="C7" s="1630">
        <v>558</v>
      </c>
      <c r="D7" s="1631">
        <v>517</v>
      </c>
      <c r="E7" s="1632">
        <v>477</v>
      </c>
      <c r="F7" s="1630">
        <v>442</v>
      </c>
      <c r="G7" s="1631">
        <v>421</v>
      </c>
      <c r="H7" s="1631">
        <v>386</v>
      </c>
      <c r="I7" s="1632">
        <v>336</v>
      </c>
      <c r="J7" s="1630">
        <v>327</v>
      </c>
      <c r="K7" s="1631">
        <v>306</v>
      </c>
      <c r="L7" s="1631">
        <v>279</v>
      </c>
      <c r="M7" s="1632">
        <v>256</v>
      </c>
    </row>
    <row r="8" spans="1:13" ht="9.75" customHeight="1">
      <c r="A8" s="1628"/>
      <c r="B8" s="1629" t="s">
        <v>823</v>
      </c>
      <c r="C8" s="1630">
        <v>1704</v>
      </c>
      <c r="D8" s="1631">
        <v>1746</v>
      </c>
      <c r="E8" s="1632">
        <v>1548</v>
      </c>
      <c r="F8" s="1630">
        <v>1531</v>
      </c>
      <c r="G8" s="1631">
        <v>1409</v>
      </c>
      <c r="H8" s="1631">
        <v>1274</v>
      </c>
      <c r="I8" s="1632">
        <v>533</v>
      </c>
      <c r="J8" s="1630">
        <v>451</v>
      </c>
      <c r="K8" s="1631">
        <v>441</v>
      </c>
      <c r="L8" s="1631">
        <v>411</v>
      </c>
      <c r="M8" s="1632">
        <v>314</v>
      </c>
    </row>
    <row r="9" spans="1:13" ht="9.75" customHeight="1">
      <c r="A9" s="2168" t="s">
        <v>824</v>
      </c>
      <c r="B9" s="2169" t="s">
        <v>0</v>
      </c>
      <c r="C9" s="1630">
        <v>31</v>
      </c>
      <c r="D9" s="1631">
        <v>45</v>
      </c>
      <c r="E9" s="1632">
        <v>41</v>
      </c>
      <c r="F9" s="1630">
        <v>55</v>
      </c>
      <c r="G9" s="1631">
        <v>43</v>
      </c>
      <c r="H9" s="1631">
        <v>17</v>
      </c>
      <c r="I9" s="1632">
        <v>23</v>
      </c>
      <c r="J9" s="1630">
        <v>16</v>
      </c>
      <c r="K9" s="1631">
        <v>12</v>
      </c>
      <c r="L9" s="1631">
        <v>11</v>
      </c>
      <c r="M9" s="1632">
        <v>10</v>
      </c>
    </row>
    <row r="10" spans="1:13" ht="9.75" customHeight="1">
      <c r="A10" s="2168" t="s">
        <v>825</v>
      </c>
      <c r="B10" s="2169" t="s">
        <v>0</v>
      </c>
      <c r="C10" s="1630">
        <v>189</v>
      </c>
      <c r="D10" s="1631">
        <v>128</v>
      </c>
      <c r="E10" s="1632">
        <v>221</v>
      </c>
      <c r="F10" s="1630">
        <v>226</v>
      </c>
      <c r="G10" s="1631">
        <v>119</v>
      </c>
      <c r="H10" s="1631">
        <v>188</v>
      </c>
      <c r="I10" s="1632">
        <v>192</v>
      </c>
      <c r="J10" s="1630">
        <v>122</v>
      </c>
      <c r="K10" s="1631">
        <v>84</v>
      </c>
      <c r="L10" s="1631">
        <v>67</v>
      </c>
      <c r="M10" s="1632">
        <v>75</v>
      </c>
    </row>
    <row r="11" spans="1:13" ht="9.75" customHeight="1">
      <c r="A11" s="2168" t="s">
        <v>826</v>
      </c>
      <c r="B11" s="2169" t="s">
        <v>0</v>
      </c>
      <c r="C11" s="1630"/>
      <c r="D11" s="1631"/>
      <c r="E11" s="1632"/>
      <c r="F11" s="1630"/>
      <c r="G11" s="1631"/>
      <c r="H11" s="1631"/>
      <c r="I11" s="1632"/>
      <c r="J11" s="1630"/>
      <c r="K11" s="1631"/>
      <c r="L11" s="1631"/>
      <c r="M11" s="1632"/>
    </row>
    <row r="12" spans="1:13" ht="9.75" customHeight="1">
      <c r="A12" s="1628"/>
      <c r="B12" s="1629" t="s">
        <v>827</v>
      </c>
      <c r="C12" s="1630">
        <v>152</v>
      </c>
      <c r="D12" s="1631">
        <v>132</v>
      </c>
      <c r="E12" s="1632">
        <v>126</v>
      </c>
      <c r="F12" s="1630">
        <v>102</v>
      </c>
      <c r="G12" s="1631">
        <v>104</v>
      </c>
      <c r="H12" s="1631">
        <v>102</v>
      </c>
      <c r="I12" s="1632">
        <v>92</v>
      </c>
      <c r="J12" s="1630">
        <v>88</v>
      </c>
      <c r="K12" s="1631">
        <v>64</v>
      </c>
      <c r="L12" s="1631">
        <v>54</v>
      </c>
      <c r="M12" s="1632">
        <v>51</v>
      </c>
    </row>
    <row r="13" spans="1:13" ht="9.75" customHeight="1">
      <c r="A13" s="1628"/>
      <c r="B13" s="1629" t="s">
        <v>828</v>
      </c>
      <c r="C13" s="1630">
        <v>1102</v>
      </c>
      <c r="D13" s="1631">
        <v>1020</v>
      </c>
      <c r="E13" s="1632">
        <v>984</v>
      </c>
      <c r="F13" s="1635">
        <v>968</v>
      </c>
      <c r="G13" s="1636">
        <v>896</v>
      </c>
      <c r="H13" s="1631">
        <v>838</v>
      </c>
      <c r="I13" s="1632">
        <v>791</v>
      </c>
      <c r="J13" s="1630">
        <v>648</v>
      </c>
      <c r="K13" s="1631">
        <v>519</v>
      </c>
      <c r="L13" s="1631">
        <v>445</v>
      </c>
      <c r="M13" s="1632">
        <v>397</v>
      </c>
    </row>
    <row r="14" spans="1:13" ht="9.75" customHeight="1">
      <c r="A14" s="1628"/>
      <c r="B14" s="1629" t="s">
        <v>829</v>
      </c>
      <c r="C14" s="1630">
        <v>0</v>
      </c>
      <c r="D14" s="1631">
        <v>0</v>
      </c>
      <c r="E14" s="1632">
        <v>0</v>
      </c>
      <c r="F14" s="1635">
        <v>0</v>
      </c>
      <c r="G14" s="1636">
        <v>0</v>
      </c>
      <c r="H14" s="1631">
        <v>0</v>
      </c>
      <c r="I14" s="1632">
        <v>0</v>
      </c>
      <c r="J14" s="1630">
        <v>0</v>
      </c>
      <c r="K14" s="1631">
        <v>0</v>
      </c>
      <c r="L14" s="1631">
        <v>0</v>
      </c>
      <c r="M14" s="1632">
        <v>0</v>
      </c>
    </row>
    <row r="15" spans="1:13" ht="9.75" customHeight="1">
      <c r="A15" s="2170" t="s">
        <v>830</v>
      </c>
      <c r="B15" s="2171" t="s">
        <v>0</v>
      </c>
      <c r="C15" s="1637">
        <v>0</v>
      </c>
      <c r="D15" s="1637">
        <v>0</v>
      </c>
      <c r="E15" s="1638">
        <v>0</v>
      </c>
      <c r="F15" s="1639">
        <v>0</v>
      </c>
      <c r="G15" s="1640">
        <v>0</v>
      </c>
      <c r="H15" s="1637">
        <v>0</v>
      </c>
      <c r="I15" s="1638">
        <v>0</v>
      </c>
      <c r="J15" s="1641">
        <v>0</v>
      </c>
      <c r="K15" s="1637">
        <v>0</v>
      </c>
      <c r="L15" s="1637">
        <v>0</v>
      </c>
      <c r="M15" s="1638">
        <v>0</v>
      </c>
    </row>
    <row r="16" spans="1:13" ht="9.75" customHeight="1">
      <c r="A16" s="2172" t="s">
        <v>831</v>
      </c>
      <c r="B16" s="2173" t="s">
        <v>0</v>
      </c>
      <c r="C16" s="1642">
        <v>3736</v>
      </c>
      <c r="D16" s="1643">
        <v>3588</v>
      </c>
      <c r="E16" s="1644">
        <v>3397</v>
      </c>
      <c r="F16" s="1645">
        <v>3324</v>
      </c>
      <c r="G16" s="1646">
        <v>2992</v>
      </c>
      <c r="H16" s="1643">
        <v>2805</v>
      </c>
      <c r="I16" s="1644">
        <v>1967</v>
      </c>
      <c r="J16" s="1645">
        <v>1652</v>
      </c>
      <c r="K16" s="1646">
        <v>1426</v>
      </c>
      <c r="L16" s="1643">
        <v>1267</v>
      </c>
      <c r="M16" s="1644">
        <v>1103</v>
      </c>
    </row>
    <row r="17" spans="1:13" ht="9.75" customHeight="1">
      <c r="A17" s="2174" t="s">
        <v>832</v>
      </c>
      <c r="B17" s="2175" t="s">
        <v>0</v>
      </c>
      <c r="C17" s="1647">
        <v>295</v>
      </c>
      <c r="D17" s="1648">
        <v>316</v>
      </c>
      <c r="E17" s="1649">
        <v>345</v>
      </c>
      <c r="F17" s="1650">
        <v>388</v>
      </c>
      <c r="G17" s="1651">
        <v>298</v>
      </c>
      <c r="H17" s="1648">
        <v>309</v>
      </c>
      <c r="I17" s="1649">
        <v>374</v>
      </c>
      <c r="J17" s="1650">
        <v>391</v>
      </c>
      <c r="K17" s="1651">
        <v>426</v>
      </c>
      <c r="L17" s="1648">
        <v>463</v>
      </c>
      <c r="M17" s="1649">
        <v>496</v>
      </c>
    </row>
    <row r="18" spans="1:13" ht="9.75" customHeight="1">
      <c r="A18" s="1652"/>
      <c r="B18" s="1653"/>
      <c r="C18" s="1654">
        <v>4031</v>
      </c>
      <c r="D18" s="1655">
        <v>3904</v>
      </c>
      <c r="E18" s="1656">
        <v>3742</v>
      </c>
      <c r="F18" s="1657">
        <v>3712</v>
      </c>
      <c r="G18" s="1658">
        <v>3290</v>
      </c>
      <c r="H18" s="1655">
        <v>3114</v>
      </c>
      <c r="I18" s="1656">
        <v>2341</v>
      </c>
      <c r="J18" s="1657">
        <v>2043</v>
      </c>
      <c r="K18" s="1658">
        <v>1852</v>
      </c>
      <c r="L18" s="1655">
        <v>1730</v>
      </c>
      <c r="M18" s="1656">
        <v>1599</v>
      </c>
    </row>
    <row r="19" spans="1:13" ht="21.65" customHeight="1">
      <c r="A19" s="2176" t="s">
        <v>966</v>
      </c>
      <c r="B19" s="2177" t="s">
        <v>0</v>
      </c>
      <c r="C19" s="1659">
        <v>1.14E-2</v>
      </c>
      <c r="D19" s="1660">
        <v>1.14E-2</v>
      </c>
      <c r="E19" s="1661">
        <v>1.11E-2</v>
      </c>
      <c r="F19" s="1662">
        <v>1.09E-2</v>
      </c>
      <c r="G19" s="1663">
        <v>1.0200000000000001E-2</v>
      </c>
      <c r="H19" s="1660">
        <v>9.7999999999999997E-3</v>
      </c>
      <c r="I19" s="1661">
        <v>7.9000000000000008E-3</v>
      </c>
      <c r="J19" s="1662">
        <v>6.7999999999999996E-3</v>
      </c>
      <c r="K19" s="1663">
        <v>5.8999999999999999E-3</v>
      </c>
      <c r="L19" s="1660">
        <v>5.4000000000000003E-3</v>
      </c>
      <c r="M19" s="1661">
        <v>4.7999999999999996E-3</v>
      </c>
    </row>
    <row r="20" spans="1:13" ht="11.25" customHeight="1" thickBot="1">
      <c r="A20" s="2178" t="s">
        <v>833</v>
      </c>
      <c r="B20" s="2179" t="s">
        <v>0</v>
      </c>
      <c r="C20" s="1664">
        <v>1.23E-2</v>
      </c>
      <c r="D20" s="1665">
        <v>1.24E-2</v>
      </c>
      <c r="E20" s="1666">
        <v>1.2200000000000001E-2</v>
      </c>
      <c r="F20" s="1667">
        <v>1.2200000000000001E-2</v>
      </c>
      <c r="G20" s="1668">
        <v>1.12E-2</v>
      </c>
      <c r="H20" s="1665">
        <v>1.0800000000000001E-2</v>
      </c>
      <c r="I20" s="1666">
        <v>9.4000000000000004E-3</v>
      </c>
      <c r="J20" s="1667">
        <v>8.3999999999999995E-3</v>
      </c>
      <c r="K20" s="1668">
        <v>7.7000000000000002E-3</v>
      </c>
      <c r="L20" s="1665">
        <v>7.3000000000000001E-3</v>
      </c>
      <c r="M20" s="1666">
        <v>6.8999999999999999E-3</v>
      </c>
    </row>
    <row r="21" spans="1:13" ht="7" customHeight="1">
      <c r="A21" s="1669"/>
      <c r="B21" s="1669"/>
      <c r="C21" s="1669"/>
      <c r="D21" s="1669"/>
      <c r="E21" s="1669"/>
      <c r="F21" s="1669"/>
      <c r="G21" s="1669"/>
      <c r="H21" s="1669"/>
      <c r="I21" s="1669"/>
      <c r="J21" s="1669"/>
      <c r="K21" s="1669"/>
      <c r="L21" s="1669"/>
      <c r="M21" s="1669"/>
    </row>
    <row r="22" spans="1:13" ht="3.65" customHeight="1" thickBot="1">
      <c r="A22" s="1670"/>
      <c r="B22" s="1670"/>
      <c r="C22" s="2180"/>
      <c r="D22" s="2180" t="s">
        <v>0</v>
      </c>
      <c r="E22" s="2180" t="s">
        <v>0</v>
      </c>
      <c r="F22" s="2180" t="s">
        <v>0</v>
      </c>
      <c r="G22" s="2180" t="s">
        <v>0</v>
      </c>
      <c r="H22" s="2180" t="s">
        <v>0</v>
      </c>
      <c r="I22" s="2180" t="s">
        <v>0</v>
      </c>
      <c r="J22" s="2180"/>
      <c r="K22" s="2180" t="s">
        <v>0</v>
      </c>
      <c r="L22" s="2180" t="s">
        <v>0</v>
      </c>
      <c r="M22" s="2180" t="s">
        <v>0</v>
      </c>
    </row>
    <row r="23" spans="1:13" ht="10.5" customHeight="1" thickBot="1">
      <c r="A23" s="1671"/>
      <c r="B23" s="661"/>
      <c r="C23" s="2065">
        <v>2026</v>
      </c>
      <c r="D23" s="2065" t="s">
        <v>0</v>
      </c>
      <c r="E23" s="2065" t="s">
        <v>0</v>
      </c>
      <c r="F23" s="2066">
        <v>2025</v>
      </c>
      <c r="G23" s="2065" t="s">
        <v>0</v>
      </c>
      <c r="H23" s="2065" t="s">
        <v>0</v>
      </c>
      <c r="I23" s="2067" t="s">
        <v>0</v>
      </c>
      <c r="J23" s="2066">
        <v>2024</v>
      </c>
      <c r="K23" s="2065" t="s">
        <v>0</v>
      </c>
      <c r="L23" s="2065" t="s">
        <v>0</v>
      </c>
      <c r="M23" s="2067" t="s">
        <v>0</v>
      </c>
    </row>
    <row r="24" spans="1:13" ht="13.5" customHeight="1" thickBot="1">
      <c r="A24" s="2164" t="s">
        <v>834</v>
      </c>
      <c r="B24" s="2165" t="s">
        <v>0</v>
      </c>
      <c r="C24" s="1672" t="s">
        <v>954</v>
      </c>
      <c r="D24" s="1673" t="s">
        <v>955</v>
      </c>
      <c r="E24" s="1674" t="s">
        <v>956</v>
      </c>
      <c r="F24" s="905" t="s">
        <v>964</v>
      </c>
      <c r="G24" s="1672" t="s">
        <v>954</v>
      </c>
      <c r="H24" s="1672" t="s">
        <v>955</v>
      </c>
      <c r="I24" s="906" t="s">
        <v>956</v>
      </c>
      <c r="J24" s="905" t="s">
        <v>964</v>
      </c>
      <c r="K24" s="1672" t="s">
        <v>954</v>
      </c>
      <c r="L24" s="1672" t="s">
        <v>955</v>
      </c>
      <c r="M24" s="906" t="s">
        <v>956</v>
      </c>
    </row>
    <row r="25" spans="1:13" ht="11.5" customHeight="1">
      <c r="A25" s="2166" t="s">
        <v>821</v>
      </c>
      <c r="B25" s="2167" t="s">
        <v>0</v>
      </c>
      <c r="C25" s="1675"/>
      <c r="D25" s="1675"/>
      <c r="E25" s="1676"/>
      <c r="F25" s="1677"/>
      <c r="G25" s="1675"/>
      <c r="H25" s="1675"/>
      <c r="I25" s="1676"/>
      <c r="J25" s="1677"/>
      <c r="K25" s="1675"/>
      <c r="L25" s="1675"/>
      <c r="M25" s="1676"/>
    </row>
    <row r="26" spans="1:13" ht="9.75" customHeight="1">
      <c r="A26" s="1628"/>
      <c r="B26" s="1629" t="s">
        <v>835</v>
      </c>
      <c r="C26" s="1631">
        <v>350</v>
      </c>
      <c r="D26" s="1631">
        <v>327</v>
      </c>
      <c r="E26" s="1632">
        <v>300</v>
      </c>
      <c r="F26" s="1630">
        <v>281</v>
      </c>
      <c r="G26" s="1631">
        <v>261</v>
      </c>
      <c r="H26" s="1631">
        <v>237</v>
      </c>
      <c r="I26" s="1632">
        <v>196</v>
      </c>
      <c r="J26" s="1630">
        <v>203</v>
      </c>
      <c r="K26" s="1631">
        <v>194</v>
      </c>
      <c r="L26" s="1631">
        <v>179</v>
      </c>
      <c r="M26" s="1632">
        <v>170</v>
      </c>
    </row>
    <row r="27" spans="1:13" ht="9.75" customHeight="1">
      <c r="A27" s="1628"/>
      <c r="B27" s="1629" t="s">
        <v>823</v>
      </c>
      <c r="C27" s="1631">
        <v>1230</v>
      </c>
      <c r="D27" s="1631">
        <v>1280</v>
      </c>
      <c r="E27" s="1632">
        <v>1100</v>
      </c>
      <c r="F27" s="1630">
        <v>1114</v>
      </c>
      <c r="G27" s="1631">
        <v>1065</v>
      </c>
      <c r="H27" s="1631">
        <v>1000</v>
      </c>
      <c r="I27" s="1632">
        <v>361</v>
      </c>
      <c r="J27" s="1630">
        <v>302</v>
      </c>
      <c r="K27" s="1631">
        <v>271</v>
      </c>
      <c r="L27" s="1631">
        <v>254</v>
      </c>
      <c r="M27" s="1632">
        <v>153</v>
      </c>
    </row>
    <row r="28" spans="1:13" ht="9.75" customHeight="1">
      <c r="A28" s="2168" t="s">
        <v>836</v>
      </c>
      <c r="B28" s="2169" t="s">
        <v>0</v>
      </c>
      <c r="C28" s="1631">
        <v>22</v>
      </c>
      <c r="D28" s="1631">
        <v>37</v>
      </c>
      <c r="E28" s="1632">
        <v>34</v>
      </c>
      <c r="F28" s="1630">
        <v>47</v>
      </c>
      <c r="G28" s="1631">
        <v>36</v>
      </c>
      <c r="H28" s="1631">
        <v>12</v>
      </c>
      <c r="I28" s="1632">
        <v>17</v>
      </c>
      <c r="J28" s="1630">
        <v>11</v>
      </c>
      <c r="K28" s="1631">
        <v>7</v>
      </c>
      <c r="L28" s="1631">
        <v>6</v>
      </c>
      <c r="M28" s="1632">
        <v>5</v>
      </c>
    </row>
    <row r="29" spans="1:13" ht="9.75" customHeight="1">
      <c r="A29" s="2168" t="s">
        <v>825</v>
      </c>
      <c r="B29" s="2169" t="s">
        <v>0</v>
      </c>
      <c r="C29" s="1631">
        <v>85</v>
      </c>
      <c r="D29" s="1631">
        <v>66</v>
      </c>
      <c r="E29" s="1632">
        <v>138</v>
      </c>
      <c r="F29" s="1630">
        <v>175</v>
      </c>
      <c r="G29" s="1631">
        <v>74</v>
      </c>
      <c r="H29" s="1631">
        <v>74</v>
      </c>
      <c r="I29" s="1632">
        <v>129</v>
      </c>
      <c r="J29" s="1630">
        <v>78</v>
      </c>
      <c r="K29" s="1631">
        <v>54</v>
      </c>
      <c r="L29" s="1631">
        <v>57</v>
      </c>
      <c r="M29" s="1632">
        <v>20</v>
      </c>
    </row>
    <row r="30" spans="1:13" ht="9.75" customHeight="1">
      <c r="A30" s="2168" t="s">
        <v>826</v>
      </c>
      <c r="B30" s="2169" t="s">
        <v>0</v>
      </c>
      <c r="C30" s="1631">
        <v>0</v>
      </c>
      <c r="D30" s="1631"/>
      <c r="E30" s="1632"/>
      <c r="F30" s="1630"/>
      <c r="G30" s="1631"/>
      <c r="H30" s="1631"/>
      <c r="I30" s="1632"/>
      <c r="J30" s="1630"/>
      <c r="K30" s="1631"/>
      <c r="L30" s="1631"/>
      <c r="M30" s="1632"/>
    </row>
    <row r="31" spans="1:13" ht="9.75" customHeight="1">
      <c r="A31" s="1628"/>
      <c r="B31" s="1629" t="s">
        <v>827</v>
      </c>
      <c r="C31" s="1631">
        <v>103</v>
      </c>
      <c r="D31" s="1631">
        <v>86</v>
      </c>
      <c r="E31" s="1632">
        <v>81</v>
      </c>
      <c r="F31" s="1630">
        <v>64</v>
      </c>
      <c r="G31" s="1631">
        <v>66</v>
      </c>
      <c r="H31" s="1631">
        <v>65</v>
      </c>
      <c r="I31" s="1632">
        <v>55</v>
      </c>
      <c r="J31" s="1630">
        <v>57</v>
      </c>
      <c r="K31" s="1631">
        <v>39</v>
      </c>
      <c r="L31" s="1631">
        <v>32</v>
      </c>
      <c r="M31" s="1632">
        <v>29</v>
      </c>
    </row>
    <row r="32" spans="1:13" ht="9.75" customHeight="1">
      <c r="A32" s="1628"/>
      <c r="B32" s="1629" t="s">
        <v>828</v>
      </c>
      <c r="C32" s="1631">
        <v>846</v>
      </c>
      <c r="D32" s="1631">
        <v>784</v>
      </c>
      <c r="E32" s="1632">
        <v>757</v>
      </c>
      <c r="F32" s="1630">
        <v>753</v>
      </c>
      <c r="G32" s="1631">
        <v>703</v>
      </c>
      <c r="H32" s="1631">
        <v>654</v>
      </c>
      <c r="I32" s="1632">
        <v>608</v>
      </c>
      <c r="J32" s="1630">
        <v>493</v>
      </c>
      <c r="K32" s="1631">
        <v>394</v>
      </c>
      <c r="L32" s="1631">
        <v>336</v>
      </c>
      <c r="M32" s="1632">
        <v>300</v>
      </c>
    </row>
    <row r="33" spans="1:13" ht="9.75" customHeight="1">
      <c r="A33" s="1628"/>
      <c r="B33" s="1629" t="s">
        <v>829</v>
      </c>
      <c r="C33" s="1631">
        <v>0</v>
      </c>
      <c r="D33" s="1631">
        <v>0</v>
      </c>
      <c r="E33" s="1632">
        <v>0</v>
      </c>
      <c r="F33" s="1630">
        <v>0</v>
      </c>
      <c r="G33" s="1631">
        <v>0</v>
      </c>
      <c r="H33" s="1631">
        <v>0</v>
      </c>
      <c r="I33" s="1632">
        <v>0</v>
      </c>
      <c r="J33" s="1630">
        <v>0</v>
      </c>
      <c r="K33" s="1631">
        <v>0</v>
      </c>
      <c r="L33" s="1631">
        <v>0</v>
      </c>
      <c r="M33" s="1632">
        <v>0</v>
      </c>
    </row>
    <row r="34" spans="1:13" ht="9.75" customHeight="1">
      <c r="A34" s="2170" t="s">
        <v>830</v>
      </c>
      <c r="B34" s="2171" t="s">
        <v>0</v>
      </c>
      <c r="C34" s="1637">
        <v>0</v>
      </c>
      <c r="D34" s="1637">
        <v>0</v>
      </c>
      <c r="E34" s="1638">
        <v>0</v>
      </c>
      <c r="F34" s="1641">
        <v>0</v>
      </c>
      <c r="G34" s="1637">
        <v>0</v>
      </c>
      <c r="H34" s="1637">
        <v>0</v>
      </c>
      <c r="I34" s="1638">
        <v>0</v>
      </c>
      <c r="J34" s="1641">
        <v>0</v>
      </c>
      <c r="K34" s="1637">
        <v>0</v>
      </c>
      <c r="L34" s="1637">
        <v>0</v>
      </c>
      <c r="M34" s="1638">
        <v>0</v>
      </c>
    </row>
    <row r="35" spans="1:13" ht="9.75" customHeight="1">
      <c r="A35" s="2172" t="s">
        <v>837</v>
      </c>
      <c r="B35" s="2173" t="s">
        <v>0</v>
      </c>
      <c r="C35" s="1643">
        <v>2636</v>
      </c>
      <c r="D35" s="1643">
        <v>2580</v>
      </c>
      <c r="E35" s="1644">
        <v>2410</v>
      </c>
      <c r="F35" s="1645">
        <v>2434</v>
      </c>
      <c r="G35" s="1646">
        <v>2205</v>
      </c>
      <c r="H35" s="1643">
        <v>2042</v>
      </c>
      <c r="I35" s="1644">
        <v>1366</v>
      </c>
      <c r="J35" s="1645">
        <v>1144</v>
      </c>
      <c r="K35" s="1646">
        <v>959</v>
      </c>
      <c r="L35" s="1643">
        <v>864</v>
      </c>
      <c r="M35" s="1644">
        <v>677</v>
      </c>
    </row>
    <row r="36" spans="1:13" ht="9.75" customHeight="1">
      <c r="A36" s="2174" t="s">
        <v>832</v>
      </c>
      <c r="B36" s="2175" t="s">
        <v>0</v>
      </c>
      <c r="C36" s="1648">
        <v>371</v>
      </c>
      <c r="D36" s="1648">
        <v>389</v>
      </c>
      <c r="E36" s="1649">
        <v>421</v>
      </c>
      <c r="F36" s="1650">
        <v>470</v>
      </c>
      <c r="G36" s="1651">
        <v>383</v>
      </c>
      <c r="H36" s="1648">
        <v>395</v>
      </c>
      <c r="I36" s="1649">
        <v>470</v>
      </c>
      <c r="J36" s="1650">
        <v>485</v>
      </c>
      <c r="K36" s="1651">
        <v>523</v>
      </c>
      <c r="L36" s="1648">
        <v>562</v>
      </c>
      <c r="M36" s="1649">
        <v>599</v>
      </c>
    </row>
    <row r="37" spans="1:13" ht="9.75" customHeight="1">
      <c r="A37" s="1652"/>
      <c r="B37" s="1653"/>
      <c r="C37" s="1655">
        <v>3007</v>
      </c>
      <c r="D37" s="1655">
        <v>2969</v>
      </c>
      <c r="E37" s="1656">
        <v>2831</v>
      </c>
      <c r="F37" s="1657">
        <v>2904</v>
      </c>
      <c r="G37" s="1658">
        <v>2588</v>
      </c>
      <c r="H37" s="1655">
        <v>2437</v>
      </c>
      <c r="I37" s="1656">
        <v>1836</v>
      </c>
      <c r="J37" s="1657">
        <v>1629</v>
      </c>
      <c r="K37" s="1658">
        <v>1482</v>
      </c>
      <c r="L37" s="1655">
        <v>1426</v>
      </c>
      <c r="M37" s="1656">
        <v>1276</v>
      </c>
    </row>
    <row r="38" spans="1:13" ht="22.5" customHeight="1">
      <c r="A38" s="2176" t="s">
        <v>967</v>
      </c>
      <c r="B38" s="2177" t="s">
        <v>0</v>
      </c>
      <c r="C38" s="1660">
        <v>8.0999999999999996E-3</v>
      </c>
      <c r="D38" s="1660">
        <v>8.3000000000000001E-3</v>
      </c>
      <c r="E38" s="1661">
        <v>7.9000000000000008E-3</v>
      </c>
      <c r="F38" s="1662">
        <v>8.0000000000000002E-3</v>
      </c>
      <c r="G38" s="1663">
        <v>7.4999999999999997E-3</v>
      </c>
      <c r="H38" s="1660">
        <v>7.1000000000000004E-3</v>
      </c>
      <c r="I38" s="1661">
        <v>5.4999999999999997E-3</v>
      </c>
      <c r="J38" s="1662">
        <v>4.7000000000000002E-3</v>
      </c>
      <c r="K38" s="1663">
        <v>4.0000000000000001E-3</v>
      </c>
      <c r="L38" s="1660">
        <v>3.7000000000000002E-3</v>
      </c>
      <c r="M38" s="1661">
        <v>2.8999999999999998E-3</v>
      </c>
    </row>
    <row r="39" spans="1:13" ht="11.25" customHeight="1" thickBot="1">
      <c r="A39" s="2178" t="s">
        <v>838</v>
      </c>
      <c r="B39" s="2179" t="s">
        <v>0</v>
      </c>
      <c r="C39" s="1665">
        <v>9.2999999999999992E-3</v>
      </c>
      <c r="D39" s="1665">
        <v>9.4999999999999998E-3</v>
      </c>
      <c r="E39" s="1666">
        <v>9.2999999999999992E-3</v>
      </c>
      <c r="F39" s="1667">
        <v>9.5999999999999992E-3</v>
      </c>
      <c r="G39" s="1668">
        <v>8.8000000000000005E-3</v>
      </c>
      <c r="H39" s="1665">
        <v>8.5000000000000006E-3</v>
      </c>
      <c r="I39" s="1666">
        <v>7.4000000000000003E-3</v>
      </c>
      <c r="J39" s="1667">
        <v>6.7000000000000002E-3</v>
      </c>
      <c r="K39" s="1668">
        <v>6.1999999999999998E-3</v>
      </c>
      <c r="L39" s="1665">
        <v>6.1000000000000004E-3</v>
      </c>
      <c r="M39" s="1666">
        <v>5.4999999999999997E-3</v>
      </c>
    </row>
    <row r="40" spans="1:13" ht="10" customHeight="1">
      <c r="A40" s="2183" t="s">
        <v>895</v>
      </c>
      <c r="B40" s="2184" t="s">
        <v>0</v>
      </c>
      <c r="C40" s="2184" t="s">
        <v>0</v>
      </c>
      <c r="D40" s="2184" t="s">
        <v>0</v>
      </c>
      <c r="E40" s="2184" t="s">
        <v>0</v>
      </c>
      <c r="F40" s="2184" t="s">
        <v>0</v>
      </c>
      <c r="G40" s="2184" t="s">
        <v>0</v>
      </c>
      <c r="H40" s="2184" t="s">
        <v>0</v>
      </c>
      <c r="I40" s="2184" t="s">
        <v>0</v>
      </c>
      <c r="J40" s="2184" t="s">
        <v>0</v>
      </c>
      <c r="K40" s="2184" t="s">
        <v>0</v>
      </c>
      <c r="L40" s="2184" t="s">
        <v>0</v>
      </c>
      <c r="M40" s="2184" t="s">
        <v>0</v>
      </c>
    </row>
    <row r="41" spans="1:13" ht="7.5" customHeight="1">
      <c r="A41" s="2182" t="s">
        <v>896</v>
      </c>
      <c r="B41" s="2182" t="s">
        <v>0</v>
      </c>
      <c r="C41" s="2182" t="s">
        <v>0</v>
      </c>
      <c r="D41" s="2182" t="s">
        <v>0</v>
      </c>
      <c r="E41" s="2182" t="s">
        <v>0</v>
      </c>
      <c r="F41" s="2182" t="s">
        <v>0</v>
      </c>
      <c r="G41" s="2182" t="s">
        <v>0</v>
      </c>
      <c r="H41" s="2182" t="s">
        <v>0</v>
      </c>
      <c r="I41" s="2182" t="s">
        <v>0</v>
      </c>
      <c r="J41" s="2182" t="s">
        <v>0</v>
      </c>
      <c r="K41" s="2182" t="s">
        <v>0</v>
      </c>
      <c r="L41" s="2182" t="s">
        <v>0</v>
      </c>
      <c r="M41" s="2182" t="s">
        <v>0</v>
      </c>
    </row>
    <row r="42" spans="1:13" ht="15.65" customHeight="1">
      <c r="A42" s="1920" t="s">
        <v>839</v>
      </c>
      <c r="B42" s="1920" t="s">
        <v>0</v>
      </c>
      <c r="C42" s="1920" t="s">
        <v>0</v>
      </c>
      <c r="D42" s="1920" t="s">
        <v>0</v>
      </c>
      <c r="E42" s="1920" t="s">
        <v>0</v>
      </c>
      <c r="F42" s="1920" t="s">
        <v>0</v>
      </c>
      <c r="G42" s="1920" t="s">
        <v>0</v>
      </c>
      <c r="H42" s="1920" t="s">
        <v>0</v>
      </c>
      <c r="I42" s="1920" t="s">
        <v>0</v>
      </c>
      <c r="J42" s="1920" t="s">
        <v>0</v>
      </c>
      <c r="K42" s="1920" t="s">
        <v>0</v>
      </c>
      <c r="L42" s="1920" t="s">
        <v>0</v>
      </c>
      <c r="M42" s="1920" t="s">
        <v>0</v>
      </c>
    </row>
    <row r="43" spans="1:13" ht="15" customHeight="1">
      <c r="A43" s="2181" t="s">
        <v>840</v>
      </c>
      <c r="B43" s="2181" t="s">
        <v>0</v>
      </c>
      <c r="C43" s="2181" t="s">
        <v>0</v>
      </c>
      <c r="D43" s="2181" t="s">
        <v>0</v>
      </c>
      <c r="E43" s="2181" t="s">
        <v>0</v>
      </c>
      <c r="F43" s="2181" t="s">
        <v>0</v>
      </c>
      <c r="G43" s="2181" t="s">
        <v>0</v>
      </c>
      <c r="H43" s="2181" t="s">
        <v>0</v>
      </c>
      <c r="I43" s="2181" t="s">
        <v>0</v>
      </c>
      <c r="J43" s="2181" t="s">
        <v>0</v>
      </c>
      <c r="K43" s="2181" t="s">
        <v>0</v>
      </c>
      <c r="L43" s="2181" t="s">
        <v>0</v>
      </c>
      <c r="M43" s="2181" t="s">
        <v>0</v>
      </c>
    </row>
    <row r="44" spans="1:13" ht="16.5" customHeight="1">
      <c r="A44" s="2181" t="s">
        <v>841</v>
      </c>
      <c r="B44" s="2181" t="s">
        <v>0</v>
      </c>
      <c r="C44" s="2181" t="s">
        <v>0</v>
      </c>
      <c r="D44" s="2181" t="s">
        <v>0</v>
      </c>
      <c r="E44" s="2181" t="s">
        <v>0</v>
      </c>
      <c r="F44" s="2181" t="s">
        <v>0</v>
      </c>
      <c r="G44" s="2181" t="s">
        <v>0</v>
      </c>
      <c r="H44" s="2181" t="s">
        <v>0</v>
      </c>
      <c r="I44" s="2181" t="s">
        <v>0</v>
      </c>
      <c r="J44" s="2181" t="s">
        <v>0</v>
      </c>
      <c r="K44" s="2181" t="s">
        <v>0</v>
      </c>
      <c r="L44" s="2181" t="s">
        <v>0</v>
      </c>
      <c r="M44" s="2181" t="s">
        <v>0</v>
      </c>
    </row>
    <row r="45" spans="1:13" ht="8.25" customHeight="1">
      <c r="A45" s="2181" t="s">
        <v>842</v>
      </c>
      <c r="B45" s="2181" t="s">
        <v>0</v>
      </c>
      <c r="C45" s="2181" t="s">
        <v>0</v>
      </c>
      <c r="D45" s="2181" t="s">
        <v>0</v>
      </c>
      <c r="E45" s="2181" t="s">
        <v>0</v>
      </c>
      <c r="F45" s="2181" t="s">
        <v>0</v>
      </c>
      <c r="G45" s="2181" t="s">
        <v>0</v>
      </c>
      <c r="H45" s="2181" t="s">
        <v>0</v>
      </c>
      <c r="I45" s="2181" t="s">
        <v>0</v>
      </c>
      <c r="J45" s="2181" t="s">
        <v>0</v>
      </c>
      <c r="K45" s="2181" t="s">
        <v>0</v>
      </c>
      <c r="L45" s="2181" t="s">
        <v>0</v>
      </c>
      <c r="M45" s="2181" t="s">
        <v>0</v>
      </c>
    </row>
    <row r="46" spans="1:13" ht="8.25" customHeight="1">
      <c r="A46" s="2182" t="s">
        <v>843</v>
      </c>
      <c r="B46" s="2182" t="s">
        <v>0</v>
      </c>
      <c r="C46" s="2182" t="s">
        <v>0</v>
      </c>
      <c r="D46" s="2182" t="s">
        <v>0</v>
      </c>
      <c r="E46" s="2182" t="s">
        <v>0</v>
      </c>
      <c r="F46" s="2182" t="s">
        <v>0</v>
      </c>
      <c r="G46" s="2182" t="s">
        <v>0</v>
      </c>
      <c r="H46" s="2182" t="s">
        <v>0</v>
      </c>
      <c r="I46" s="2182" t="s">
        <v>0</v>
      </c>
      <c r="J46" s="2182" t="s">
        <v>0</v>
      </c>
      <c r="K46" s="2182" t="s">
        <v>0</v>
      </c>
      <c r="L46" s="2182" t="s">
        <v>0</v>
      </c>
      <c r="M46" s="2182" t="s">
        <v>0</v>
      </c>
    </row>
  </sheetData>
  <mergeCells count="40">
    <mergeCell ref="A45:M45"/>
    <mergeCell ref="A46:M46"/>
    <mergeCell ref="A40:M40"/>
    <mergeCell ref="A41:M41"/>
    <mergeCell ref="A42:M42"/>
    <mergeCell ref="A43:M43"/>
    <mergeCell ref="A44:M44"/>
    <mergeCell ref="A34:B34"/>
    <mergeCell ref="A35:B35"/>
    <mergeCell ref="A36:B36"/>
    <mergeCell ref="A38:B38"/>
    <mergeCell ref="A39:B39"/>
    <mergeCell ref="A24:B24"/>
    <mergeCell ref="A25:B25"/>
    <mergeCell ref="A28:B28"/>
    <mergeCell ref="A29:B29"/>
    <mergeCell ref="A30:B30"/>
    <mergeCell ref="C22:I22"/>
    <mergeCell ref="J22:M22"/>
    <mergeCell ref="C23:E23"/>
    <mergeCell ref="F23:I23"/>
    <mergeCell ref="J23:M23"/>
    <mergeCell ref="A15:B15"/>
    <mergeCell ref="A16:B16"/>
    <mergeCell ref="A17:B17"/>
    <mergeCell ref="A19:B19"/>
    <mergeCell ref="A20:B20"/>
    <mergeCell ref="A5:B5"/>
    <mergeCell ref="A6:B6"/>
    <mergeCell ref="A9:B9"/>
    <mergeCell ref="A10:B10"/>
    <mergeCell ref="A11:B11"/>
    <mergeCell ref="A1:M1"/>
    <mergeCell ref="A2:B2"/>
    <mergeCell ref="C3:I3"/>
    <mergeCell ref="J3:M3"/>
    <mergeCell ref="A4:B4"/>
    <mergeCell ref="C4:E4"/>
    <mergeCell ref="F4:I4"/>
    <mergeCell ref="J4:M4"/>
  </mergeCells>
  <pageMargins left="0.7" right="0.7" top="0.75" bottom="0.75" header="0.3" footer="0.3"/>
  <pageSetup orientation="portrait" horizontalDpi="72" verticalDpi="72"/>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3AE806C-665F-4967-8F59-69EFF465B9A8}">
  <sheetPr codeName="Feuil30"/>
  <dimension ref="A1:Q49"/>
  <sheetViews>
    <sheetView zoomScale="145" zoomScaleNormal="145" workbookViewId="0">
      <selection activeCell="U30" sqref="U30"/>
    </sheetView>
  </sheetViews>
  <sheetFormatPr baseColWidth="10" defaultColWidth="9.08984375" defaultRowHeight="12.5"/>
  <cols>
    <col min="1" max="1" width="2.81640625" customWidth="1"/>
    <col min="2" max="2" width="50.7265625" customWidth="1"/>
    <col min="3" max="17" width="5.6328125" customWidth="1"/>
  </cols>
  <sheetData>
    <row r="1" spans="1:17" ht="22.5" customHeight="1">
      <c r="A1" s="2047" t="s">
        <v>844</v>
      </c>
      <c r="B1" s="2047" t="s">
        <v>0</v>
      </c>
      <c r="C1" s="2047" t="s">
        <v>0</v>
      </c>
      <c r="D1" s="2047" t="s">
        <v>0</v>
      </c>
      <c r="E1" s="2047" t="s">
        <v>0</v>
      </c>
      <c r="F1" s="2047" t="s">
        <v>0</v>
      </c>
      <c r="G1" s="2047" t="s">
        <v>0</v>
      </c>
      <c r="H1" s="2047" t="s">
        <v>0</v>
      </c>
      <c r="I1" s="2047" t="s">
        <v>0</v>
      </c>
      <c r="J1" s="2047" t="s">
        <v>0</v>
      </c>
      <c r="K1" s="2047" t="s">
        <v>0</v>
      </c>
      <c r="L1" s="2047" t="s">
        <v>0</v>
      </c>
      <c r="M1" s="2047" t="s">
        <v>0</v>
      </c>
      <c r="N1" s="2047" t="s">
        <v>0</v>
      </c>
      <c r="O1" s="2047" t="s">
        <v>0</v>
      </c>
      <c r="P1" s="2047" t="s">
        <v>0</v>
      </c>
      <c r="Q1" s="2047" t="s">
        <v>0</v>
      </c>
    </row>
    <row r="2" spans="1:17" ht="9" customHeight="1">
      <c r="A2" s="2048" t="s">
        <v>845</v>
      </c>
      <c r="B2" s="2048" t="s">
        <v>0</v>
      </c>
      <c r="C2" s="2"/>
      <c r="D2" s="2"/>
      <c r="E2" s="2"/>
      <c r="F2" s="2"/>
      <c r="G2" s="2"/>
      <c r="H2" s="2"/>
      <c r="I2" s="2"/>
      <c r="J2" s="2"/>
      <c r="K2" s="2"/>
      <c r="L2" s="2"/>
      <c r="M2" s="2"/>
      <c r="N2" s="2"/>
      <c r="O2" s="2"/>
      <c r="P2" s="2"/>
      <c r="Q2" s="2"/>
    </row>
    <row r="3" spans="1:17" ht="5.25" customHeight="1" thickBot="1">
      <c r="A3" s="538"/>
      <c r="B3" s="538"/>
      <c r="C3" s="2185"/>
      <c r="D3" s="2185" t="s">
        <v>0</v>
      </c>
      <c r="E3" s="2185" t="s">
        <v>0</v>
      </c>
      <c r="F3" s="2185" t="s">
        <v>0</v>
      </c>
      <c r="G3" s="2185" t="s">
        <v>0</v>
      </c>
      <c r="H3" s="2185" t="s">
        <v>0</v>
      </c>
      <c r="I3" s="2185" t="s">
        <v>0</v>
      </c>
      <c r="J3" s="1996"/>
      <c r="K3" s="1996" t="s">
        <v>0</v>
      </c>
      <c r="L3" s="1996" t="s">
        <v>0</v>
      </c>
      <c r="M3" s="1996" t="s">
        <v>0</v>
      </c>
      <c r="N3" s="2185"/>
      <c r="O3" s="2185" t="s">
        <v>0</v>
      </c>
      <c r="P3" s="499"/>
      <c r="Q3" s="499"/>
    </row>
    <row r="4" spans="1:17" ht="10.5" customHeight="1" thickBot="1">
      <c r="A4" s="2194"/>
      <c r="B4" s="2195" t="s">
        <v>0</v>
      </c>
      <c r="C4" s="2196">
        <v>2026</v>
      </c>
      <c r="D4" s="2196" t="s">
        <v>0</v>
      </c>
      <c r="E4" s="2196" t="s">
        <v>0</v>
      </c>
      <c r="F4" s="2197">
        <v>2025</v>
      </c>
      <c r="G4" s="2196" t="s">
        <v>0</v>
      </c>
      <c r="H4" s="2196" t="s">
        <v>0</v>
      </c>
      <c r="I4" s="2198" t="s">
        <v>0</v>
      </c>
      <c r="J4" s="2197">
        <v>2024</v>
      </c>
      <c r="K4" s="2196" t="s">
        <v>0</v>
      </c>
      <c r="L4" s="2196" t="s">
        <v>0</v>
      </c>
      <c r="M4" s="2198" t="s">
        <v>0</v>
      </c>
      <c r="N4" s="2199" t="s">
        <v>900</v>
      </c>
      <c r="O4" s="2200" t="s">
        <v>0</v>
      </c>
      <c r="P4" s="2073" t="s">
        <v>846</v>
      </c>
      <c r="Q4" s="2074" t="s">
        <v>0</v>
      </c>
    </row>
    <row r="5" spans="1:17" ht="19" customHeight="1" thickBot="1">
      <c r="A5" s="2186" t="s">
        <v>847</v>
      </c>
      <c r="B5" s="2187" t="s">
        <v>0</v>
      </c>
      <c r="C5" s="1678" t="s">
        <v>954</v>
      </c>
      <c r="D5" s="1679" t="s">
        <v>955</v>
      </c>
      <c r="E5" s="1680" t="s">
        <v>956</v>
      </c>
      <c r="F5" s="1678" t="s">
        <v>964</v>
      </c>
      <c r="G5" s="1681" t="s">
        <v>954</v>
      </c>
      <c r="H5" s="1681" t="s">
        <v>955</v>
      </c>
      <c r="I5" s="1682" t="s">
        <v>956</v>
      </c>
      <c r="J5" s="1678" t="s">
        <v>964</v>
      </c>
      <c r="K5" s="1681" t="s">
        <v>954</v>
      </c>
      <c r="L5" s="1681" t="s">
        <v>955</v>
      </c>
      <c r="M5" s="1682" t="s">
        <v>956</v>
      </c>
      <c r="N5" s="1678">
        <v>2026</v>
      </c>
      <c r="O5" s="1682">
        <v>2025</v>
      </c>
      <c r="P5" s="1678">
        <v>2025</v>
      </c>
      <c r="Q5" s="1682">
        <v>2024</v>
      </c>
    </row>
    <row r="6" spans="1:17" ht="10.4" customHeight="1">
      <c r="A6" s="2188" t="s">
        <v>848</v>
      </c>
      <c r="B6" s="2189" t="s">
        <v>0</v>
      </c>
      <c r="C6" s="1683">
        <v>3588</v>
      </c>
      <c r="D6" s="1684">
        <v>3397</v>
      </c>
      <c r="E6" s="1081">
        <v>3324</v>
      </c>
      <c r="F6" s="1080">
        <v>2992</v>
      </c>
      <c r="G6" s="1683">
        <v>2805</v>
      </c>
      <c r="H6" s="1683">
        <v>1967</v>
      </c>
      <c r="I6" s="1081">
        <v>1652</v>
      </c>
      <c r="J6" s="1080">
        <v>1426</v>
      </c>
      <c r="K6" s="1683">
        <v>1267</v>
      </c>
      <c r="L6" s="1683">
        <v>1103</v>
      </c>
      <c r="M6" s="1081">
        <v>1024</v>
      </c>
      <c r="N6" s="1080">
        <v>3324</v>
      </c>
      <c r="O6" s="1081">
        <v>1652</v>
      </c>
      <c r="P6" s="1080">
        <v>1652</v>
      </c>
      <c r="Q6" s="1081">
        <v>1024</v>
      </c>
    </row>
    <row r="7" spans="1:17" ht="9" customHeight="1">
      <c r="A7" s="2190" t="s">
        <v>849</v>
      </c>
      <c r="B7" s="2191" t="s">
        <v>0</v>
      </c>
      <c r="C7" s="952"/>
      <c r="D7" s="992"/>
      <c r="E7" s="916"/>
      <c r="F7" s="621"/>
      <c r="G7" s="952"/>
      <c r="H7" s="952"/>
      <c r="I7" s="916"/>
      <c r="J7" s="621"/>
      <c r="K7" s="952"/>
      <c r="L7" s="952"/>
      <c r="M7" s="916"/>
      <c r="N7" s="621"/>
      <c r="O7" s="916"/>
      <c r="P7" s="621"/>
      <c r="Q7" s="916"/>
    </row>
    <row r="8" spans="1:17" ht="9" customHeight="1">
      <c r="A8" s="2192" t="s">
        <v>850</v>
      </c>
      <c r="B8" s="2193" t="s">
        <v>0</v>
      </c>
      <c r="C8" s="952"/>
      <c r="D8" s="992"/>
      <c r="E8" s="916"/>
      <c r="F8" s="621"/>
      <c r="G8" s="952"/>
      <c r="H8" s="952"/>
      <c r="I8" s="916"/>
      <c r="J8" s="621"/>
      <c r="K8" s="952"/>
      <c r="L8" s="952"/>
      <c r="M8" s="916"/>
      <c r="N8" s="621"/>
      <c r="O8" s="916"/>
      <c r="P8" s="621"/>
      <c r="Q8" s="916"/>
    </row>
    <row r="9" spans="1:17" ht="9" customHeight="1">
      <c r="A9" s="1685"/>
      <c r="B9" s="1686" t="s">
        <v>851</v>
      </c>
      <c r="C9" s="952">
        <v>-24</v>
      </c>
      <c r="D9" s="992">
        <v>-26</v>
      </c>
      <c r="E9" s="916">
        <v>-23</v>
      </c>
      <c r="F9" s="621">
        <v>-39</v>
      </c>
      <c r="G9" s="952">
        <v>-21</v>
      </c>
      <c r="H9" s="952">
        <v>-22</v>
      </c>
      <c r="I9" s="916">
        <v>-21</v>
      </c>
      <c r="J9" s="621">
        <v>-19</v>
      </c>
      <c r="K9" s="952">
        <v>-14</v>
      </c>
      <c r="L9" s="952">
        <v>-13</v>
      </c>
      <c r="M9" s="916">
        <v>-11</v>
      </c>
      <c r="N9" s="621">
        <v>-73</v>
      </c>
      <c r="O9" s="916">
        <v>-64</v>
      </c>
      <c r="P9" s="621">
        <v>-103</v>
      </c>
      <c r="Q9" s="916">
        <v>-57</v>
      </c>
    </row>
    <row r="10" spans="1:17" ht="9" customHeight="1">
      <c r="A10" s="1685"/>
      <c r="B10" s="1686" t="s">
        <v>852</v>
      </c>
      <c r="C10" s="952">
        <v>-36</v>
      </c>
      <c r="D10" s="992">
        <v>-41</v>
      </c>
      <c r="E10" s="916">
        <v>-36</v>
      </c>
      <c r="F10" s="621">
        <v>-33</v>
      </c>
      <c r="G10" s="952">
        <v>-32</v>
      </c>
      <c r="H10" s="952">
        <v>-32</v>
      </c>
      <c r="I10" s="916">
        <v>-31</v>
      </c>
      <c r="J10" s="621">
        <v>-29</v>
      </c>
      <c r="K10" s="952">
        <v>-29</v>
      </c>
      <c r="L10" s="952">
        <v>-27</v>
      </c>
      <c r="M10" s="916">
        <v>-26</v>
      </c>
      <c r="N10" s="621">
        <v>-113</v>
      </c>
      <c r="O10" s="916">
        <v>-95</v>
      </c>
      <c r="P10" s="621">
        <v>-128</v>
      </c>
      <c r="Q10" s="916">
        <v>-111</v>
      </c>
    </row>
    <row r="11" spans="1:17" ht="9" customHeight="1">
      <c r="A11" s="1685"/>
      <c r="B11" s="1686" t="s">
        <v>853</v>
      </c>
      <c r="C11" s="952">
        <v>-83</v>
      </c>
      <c r="D11" s="992">
        <v>-84</v>
      </c>
      <c r="E11" s="916">
        <v>-56</v>
      </c>
      <c r="F11" s="621">
        <v>-24</v>
      </c>
      <c r="G11" s="952">
        <v>-25</v>
      </c>
      <c r="H11" s="952">
        <v>-15</v>
      </c>
      <c r="I11" s="916">
        <v>-45</v>
      </c>
      <c r="J11" s="621">
        <v>-42</v>
      </c>
      <c r="K11" s="952">
        <v>-4</v>
      </c>
      <c r="L11" s="952">
        <v>-44</v>
      </c>
      <c r="M11" s="916">
        <v>-22</v>
      </c>
      <c r="N11" s="621">
        <v>-223</v>
      </c>
      <c r="O11" s="916">
        <v>-85</v>
      </c>
      <c r="P11" s="621">
        <v>-109</v>
      </c>
      <c r="Q11" s="916">
        <v>-112</v>
      </c>
    </row>
    <row r="12" spans="1:17" ht="9" customHeight="1">
      <c r="A12" s="2201" t="s">
        <v>854</v>
      </c>
      <c r="B12" s="2202" t="s">
        <v>0</v>
      </c>
      <c r="C12" s="952">
        <v>0</v>
      </c>
      <c r="D12" s="992">
        <v>0</v>
      </c>
      <c r="E12" s="916">
        <v>0</v>
      </c>
      <c r="F12" s="621">
        <v>0</v>
      </c>
      <c r="G12" s="952">
        <v>0</v>
      </c>
      <c r="H12" s="952">
        <v>0</v>
      </c>
      <c r="I12" s="916">
        <v>0</v>
      </c>
      <c r="J12" s="621">
        <v>0</v>
      </c>
      <c r="K12" s="952">
        <v>0</v>
      </c>
      <c r="L12" s="952">
        <v>0</v>
      </c>
      <c r="M12" s="916">
        <v>0</v>
      </c>
      <c r="N12" s="621">
        <v>0</v>
      </c>
      <c r="O12" s="916">
        <v>0</v>
      </c>
      <c r="P12" s="621">
        <v>0</v>
      </c>
      <c r="Q12" s="916">
        <v>0</v>
      </c>
    </row>
    <row r="13" spans="1:17" ht="9" customHeight="1">
      <c r="A13" s="2201" t="s">
        <v>855</v>
      </c>
      <c r="B13" s="2202" t="s">
        <v>0</v>
      </c>
      <c r="C13" s="952">
        <v>0</v>
      </c>
      <c r="D13" s="992">
        <v>-20</v>
      </c>
      <c r="E13" s="916">
        <v>0</v>
      </c>
      <c r="F13" s="621">
        <v>-2</v>
      </c>
      <c r="G13" s="952">
        <v>-68</v>
      </c>
      <c r="H13" s="952">
        <v>0</v>
      </c>
      <c r="I13" s="916">
        <v>0</v>
      </c>
      <c r="J13" s="621">
        <v>-5</v>
      </c>
      <c r="K13" s="952">
        <v>0</v>
      </c>
      <c r="L13" s="952">
        <v>-45</v>
      </c>
      <c r="M13" s="916">
        <v>-22</v>
      </c>
      <c r="N13" s="621">
        <v>-20</v>
      </c>
      <c r="O13" s="916">
        <v>-68</v>
      </c>
      <c r="P13" s="621">
        <v>-70</v>
      </c>
      <c r="Q13" s="916">
        <v>-72</v>
      </c>
    </row>
    <row r="14" spans="1:17" ht="9" customHeight="1">
      <c r="A14" s="2201" t="s">
        <v>856</v>
      </c>
      <c r="B14" s="2202" t="s">
        <v>0</v>
      </c>
      <c r="C14" s="952"/>
      <c r="D14" s="992"/>
      <c r="E14" s="916"/>
      <c r="F14" s="621"/>
      <c r="G14" s="952"/>
      <c r="H14" s="952"/>
      <c r="I14" s="916"/>
      <c r="J14" s="621"/>
      <c r="K14" s="952"/>
      <c r="L14" s="952"/>
      <c r="M14" s="916"/>
      <c r="N14" s="621"/>
      <c r="O14" s="916"/>
      <c r="P14" s="621"/>
      <c r="Q14" s="916"/>
    </row>
    <row r="15" spans="1:17" ht="9" customHeight="1">
      <c r="A15" s="1685"/>
      <c r="B15" s="1687" t="s">
        <v>857</v>
      </c>
      <c r="C15" s="952">
        <v>-24</v>
      </c>
      <c r="D15" s="992">
        <v>-21</v>
      </c>
      <c r="E15" s="916">
        <v>-19</v>
      </c>
      <c r="F15" s="621">
        <v>-19</v>
      </c>
      <c r="G15" s="952">
        <v>-19</v>
      </c>
      <c r="H15" s="952">
        <v>-20</v>
      </c>
      <c r="I15" s="916">
        <v>-17</v>
      </c>
      <c r="J15" s="621">
        <v>-18</v>
      </c>
      <c r="K15" s="952">
        <v>-19</v>
      </c>
      <c r="L15" s="952">
        <v>-17</v>
      </c>
      <c r="M15" s="916">
        <v>-13</v>
      </c>
      <c r="N15" s="621">
        <v>-64</v>
      </c>
      <c r="O15" s="916">
        <v>-56</v>
      </c>
      <c r="P15" s="621">
        <v>-75</v>
      </c>
      <c r="Q15" s="916">
        <v>-67</v>
      </c>
    </row>
    <row r="16" spans="1:17" ht="9" customHeight="1">
      <c r="A16" s="1685"/>
      <c r="B16" s="1687" t="s">
        <v>858</v>
      </c>
      <c r="C16" s="952">
        <v>-13</v>
      </c>
      <c r="D16" s="992">
        <v>-11</v>
      </c>
      <c r="E16" s="916">
        <v>-9</v>
      </c>
      <c r="F16" s="621">
        <v>-15</v>
      </c>
      <c r="G16" s="952">
        <v>-8</v>
      </c>
      <c r="H16" s="952">
        <v>-9</v>
      </c>
      <c r="I16" s="916">
        <v>-1</v>
      </c>
      <c r="J16" s="621">
        <v>0</v>
      </c>
      <c r="K16" s="952">
        <v>-1</v>
      </c>
      <c r="L16" s="952">
        <v>0</v>
      </c>
      <c r="M16" s="916">
        <v>0</v>
      </c>
      <c r="N16" s="621">
        <v>-33</v>
      </c>
      <c r="O16" s="916">
        <v>-18</v>
      </c>
      <c r="P16" s="621">
        <v>-33</v>
      </c>
      <c r="Q16" s="916">
        <v>-1</v>
      </c>
    </row>
    <row r="17" spans="1:17" ht="9" customHeight="1">
      <c r="A17" s="1685"/>
      <c r="B17" s="1687" t="s">
        <v>859</v>
      </c>
      <c r="C17" s="952">
        <v>0</v>
      </c>
      <c r="D17" s="992">
        <v>0</v>
      </c>
      <c r="E17" s="916">
        <v>0</v>
      </c>
      <c r="F17" s="621">
        <v>0</v>
      </c>
      <c r="G17" s="952">
        <v>0</v>
      </c>
      <c r="H17" s="952">
        <v>0</v>
      </c>
      <c r="I17" s="916">
        <v>0</v>
      </c>
      <c r="J17" s="621">
        <v>-1</v>
      </c>
      <c r="K17" s="952">
        <v>0</v>
      </c>
      <c r="L17" s="952">
        <v>0</v>
      </c>
      <c r="M17" s="916">
        <v>0</v>
      </c>
      <c r="N17" s="621">
        <v>0</v>
      </c>
      <c r="O17" s="916">
        <v>0</v>
      </c>
      <c r="P17" s="621">
        <v>0</v>
      </c>
      <c r="Q17" s="916">
        <v>-1</v>
      </c>
    </row>
    <row r="18" spans="1:17" ht="9" customHeight="1">
      <c r="A18" s="2203" t="s">
        <v>860</v>
      </c>
      <c r="B18" s="2204" t="s">
        <v>0</v>
      </c>
      <c r="C18" s="955">
        <v>0</v>
      </c>
      <c r="D18" s="926">
        <v>0</v>
      </c>
      <c r="E18" s="920">
        <v>0</v>
      </c>
      <c r="F18" s="918">
        <v>0</v>
      </c>
      <c r="G18" s="955">
        <v>0</v>
      </c>
      <c r="H18" s="955">
        <v>0</v>
      </c>
      <c r="I18" s="920">
        <v>0</v>
      </c>
      <c r="J18" s="918">
        <v>0</v>
      </c>
      <c r="K18" s="955">
        <v>0</v>
      </c>
      <c r="L18" s="955">
        <v>0</v>
      </c>
      <c r="M18" s="920">
        <v>0</v>
      </c>
      <c r="N18" s="918">
        <v>0</v>
      </c>
      <c r="O18" s="926">
        <v>0</v>
      </c>
      <c r="P18" s="984">
        <v>0</v>
      </c>
      <c r="Q18" s="985">
        <v>0</v>
      </c>
    </row>
    <row r="19" spans="1:17" ht="9" customHeight="1">
      <c r="A19" s="2205"/>
      <c r="B19" s="2206" t="s">
        <v>0</v>
      </c>
      <c r="C19" s="1043">
        <v>-180</v>
      </c>
      <c r="D19" s="1028">
        <v>-203</v>
      </c>
      <c r="E19" s="1017">
        <v>-143</v>
      </c>
      <c r="F19" s="1015">
        <v>-132</v>
      </c>
      <c r="G19" s="1043">
        <v>-173</v>
      </c>
      <c r="H19" s="1043">
        <v>-98</v>
      </c>
      <c r="I19" s="1017">
        <v>-115</v>
      </c>
      <c r="J19" s="1015">
        <v>-114</v>
      </c>
      <c r="K19" s="1043">
        <v>-67</v>
      </c>
      <c r="L19" s="1043">
        <v>-146</v>
      </c>
      <c r="M19" s="1017">
        <v>-94</v>
      </c>
      <c r="N19" s="1015">
        <v>-526</v>
      </c>
      <c r="O19" s="1017">
        <v>-386</v>
      </c>
      <c r="P19" s="1688">
        <v>-518</v>
      </c>
      <c r="Q19" s="1689">
        <v>-421</v>
      </c>
    </row>
    <row r="20" spans="1:17" ht="9" customHeight="1">
      <c r="A20" s="2207" t="s">
        <v>861</v>
      </c>
      <c r="B20" s="2208" t="s">
        <v>0</v>
      </c>
      <c r="C20" s="1046"/>
      <c r="D20" s="1021"/>
      <c r="E20" s="1047"/>
      <c r="F20" s="1020"/>
      <c r="G20" s="1046"/>
      <c r="H20" s="1046"/>
      <c r="I20" s="1047"/>
      <c r="J20" s="1020"/>
      <c r="K20" s="1046"/>
      <c r="L20" s="1046"/>
      <c r="M20" s="1047"/>
      <c r="N20" s="1020"/>
      <c r="O20" s="1021"/>
      <c r="P20" s="997"/>
      <c r="Q20" s="998"/>
    </row>
    <row r="21" spans="1:17" ht="9" customHeight="1">
      <c r="A21" s="2192" t="s">
        <v>850</v>
      </c>
      <c r="B21" s="2193" t="s">
        <v>0</v>
      </c>
      <c r="C21" s="952"/>
      <c r="D21" s="992"/>
      <c r="E21" s="916"/>
      <c r="F21" s="621"/>
      <c r="G21" s="952"/>
      <c r="H21" s="952"/>
      <c r="I21" s="916"/>
      <c r="J21" s="621"/>
      <c r="K21" s="952"/>
      <c r="L21" s="952"/>
      <c r="M21" s="916"/>
      <c r="N21" s="621"/>
      <c r="O21" s="916"/>
      <c r="P21" s="621"/>
      <c r="Q21" s="916"/>
    </row>
    <row r="22" spans="1:17" ht="9" customHeight="1">
      <c r="A22" s="1685"/>
      <c r="B22" s="1686" t="s">
        <v>862</v>
      </c>
      <c r="C22" s="272">
        <v>65</v>
      </c>
      <c r="D22" s="272">
        <v>66</v>
      </c>
      <c r="E22" s="273">
        <v>58</v>
      </c>
      <c r="F22" s="621">
        <v>60</v>
      </c>
      <c r="G22" s="952">
        <v>56</v>
      </c>
      <c r="H22" s="952">
        <v>72</v>
      </c>
      <c r="I22" s="916">
        <v>30</v>
      </c>
      <c r="J22" s="621">
        <v>40</v>
      </c>
      <c r="K22" s="952">
        <v>41</v>
      </c>
      <c r="L22" s="952">
        <v>36</v>
      </c>
      <c r="M22" s="916">
        <v>47</v>
      </c>
      <c r="N22" s="621">
        <v>189</v>
      </c>
      <c r="O22" s="916">
        <v>158</v>
      </c>
      <c r="P22" s="621">
        <v>218</v>
      </c>
      <c r="Q22" s="916">
        <v>164</v>
      </c>
    </row>
    <row r="23" spans="1:17" ht="9" customHeight="1">
      <c r="A23" s="1685"/>
      <c r="B23" s="1686" t="s">
        <v>852</v>
      </c>
      <c r="C23" s="272">
        <v>36</v>
      </c>
      <c r="D23" s="272">
        <v>41</v>
      </c>
      <c r="E23" s="273">
        <v>36</v>
      </c>
      <c r="F23" s="621">
        <v>33</v>
      </c>
      <c r="G23" s="952">
        <v>32</v>
      </c>
      <c r="H23" s="952">
        <v>32</v>
      </c>
      <c r="I23" s="916">
        <v>31</v>
      </c>
      <c r="J23" s="621">
        <v>29</v>
      </c>
      <c r="K23" s="952">
        <v>29</v>
      </c>
      <c r="L23" s="952">
        <v>27</v>
      </c>
      <c r="M23" s="916">
        <v>26</v>
      </c>
      <c r="N23" s="621">
        <v>113</v>
      </c>
      <c r="O23" s="916">
        <v>95</v>
      </c>
      <c r="P23" s="621">
        <v>128</v>
      </c>
      <c r="Q23" s="916">
        <v>111</v>
      </c>
    </row>
    <row r="24" spans="1:17" ht="9" customHeight="1">
      <c r="A24" s="1685"/>
      <c r="B24" s="1686" t="s">
        <v>853</v>
      </c>
      <c r="C24" s="272">
        <v>41</v>
      </c>
      <c r="D24" s="272">
        <v>282</v>
      </c>
      <c r="E24" s="273">
        <v>73</v>
      </c>
      <c r="F24" s="621">
        <v>146</v>
      </c>
      <c r="G24" s="952">
        <v>160</v>
      </c>
      <c r="H24" s="952">
        <v>756</v>
      </c>
      <c r="I24" s="916">
        <v>127</v>
      </c>
      <c r="J24" s="621">
        <v>52</v>
      </c>
      <c r="K24" s="952">
        <v>34</v>
      </c>
      <c r="L24" s="952">
        <v>141</v>
      </c>
      <c r="M24" s="916">
        <v>40</v>
      </c>
      <c r="N24" s="621">
        <v>396</v>
      </c>
      <c r="O24" s="916">
        <v>1043</v>
      </c>
      <c r="P24" s="621">
        <v>1189</v>
      </c>
      <c r="Q24" s="916">
        <v>267</v>
      </c>
    </row>
    <row r="25" spans="1:17" ht="9" customHeight="1">
      <c r="A25" s="2201" t="s">
        <v>863</v>
      </c>
      <c r="B25" s="2202" t="s">
        <v>0</v>
      </c>
      <c r="C25" s="272">
        <v>-14</v>
      </c>
      <c r="D25" s="272">
        <v>4</v>
      </c>
      <c r="E25" s="273">
        <v>-14</v>
      </c>
      <c r="F25" s="621">
        <v>12</v>
      </c>
      <c r="G25" s="952">
        <v>26</v>
      </c>
      <c r="H25" s="952">
        <v>-6</v>
      </c>
      <c r="I25" s="916">
        <v>7</v>
      </c>
      <c r="J25" s="621">
        <v>4</v>
      </c>
      <c r="K25" s="952">
        <v>1</v>
      </c>
      <c r="L25" s="952">
        <v>1</v>
      </c>
      <c r="M25" s="916">
        <v>-3</v>
      </c>
      <c r="N25" s="621">
        <v>-24</v>
      </c>
      <c r="O25" s="916">
        <v>27</v>
      </c>
      <c r="P25" s="621">
        <v>39</v>
      </c>
      <c r="Q25" s="916">
        <v>3</v>
      </c>
    </row>
    <row r="26" spans="1:17" ht="9" customHeight="1">
      <c r="A26" s="2201" t="s">
        <v>855</v>
      </c>
      <c r="B26" s="2202" t="s">
        <v>0</v>
      </c>
      <c r="C26" s="272">
        <v>61</v>
      </c>
      <c r="D26" s="272">
        <v>-73</v>
      </c>
      <c r="E26" s="273">
        <v>-5</v>
      </c>
      <c r="F26" s="621">
        <v>109</v>
      </c>
      <c r="G26" s="952">
        <v>-1</v>
      </c>
      <c r="H26" s="952">
        <v>-4</v>
      </c>
      <c r="I26" s="916">
        <v>70</v>
      </c>
      <c r="J26" s="621">
        <v>43</v>
      </c>
      <c r="K26" s="952">
        <v>17</v>
      </c>
      <c r="L26" s="952">
        <v>37</v>
      </c>
      <c r="M26" s="916">
        <v>-13</v>
      </c>
      <c r="N26" s="621">
        <v>-17</v>
      </c>
      <c r="O26" s="916">
        <v>65</v>
      </c>
      <c r="P26" s="621">
        <v>174</v>
      </c>
      <c r="Q26" s="916">
        <v>84</v>
      </c>
    </row>
    <row r="27" spans="1:17" ht="9" customHeight="1">
      <c r="A27" s="2201" t="s">
        <v>856</v>
      </c>
      <c r="B27" s="2202" t="s">
        <v>0</v>
      </c>
      <c r="C27" s="272">
        <v>0</v>
      </c>
      <c r="D27" s="272">
        <v>0</v>
      </c>
      <c r="E27" s="273">
        <v>0</v>
      </c>
      <c r="F27" s="621"/>
      <c r="G27" s="952"/>
      <c r="H27" s="952"/>
      <c r="I27" s="916"/>
      <c r="J27" s="621"/>
      <c r="K27" s="952"/>
      <c r="L27" s="952"/>
      <c r="M27" s="916"/>
      <c r="N27" s="621"/>
      <c r="O27" s="916"/>
      <c r="P27" s="621"/>
      <c r="Q27" s="916"/>
    </row>
    <row r="28" spans="1:17" ht="9" customHeight="1">
      <c r="A28" s="1685"/>
      <c r="B28" s="1687" t="s">
        <v>857</v>
      </c>
      <c r="C28" s="272">
        <v>44</v>
      </c>
      <c r="D28" s="272">
        <v>27</v>
      </c>
      <c r="E28" s="273">
        <v>43</v>
      </c>
      <c r="F28" s="621">
        <v>17</v>
      </c>
      <c r="G28" s="952">
        <v>21</v>
      </c>
      <c r="H28" s="952">
        <v>30</v>
      </c>
      <c r="I28" s="916">
        <v>21</v>
      </c>
      <c r="J28" s="621">
        <v>42</v>
      </c>
      <c r="K28" s="952">
        <v>29</v>
      </c>
      <c r="L28" s="952">
        <v>20</v>
      </c>
      <c r="M28" s="916">
        <v>26</v>
      </c>
      <c r="N28" s="621">
        <v>114</v>
      </c>
      <c r="O28" s="916">
        <v>72</v>
      </c>
      <c r="P28" s="621">
        <v>89</v>
      </c>
      <c r="Q28" s="916">
        <v>117</v>
      </c>
    </row>
    <row r="29" spans="1:17" ht="9" customHeight="1">
      <c r="A29" s="1685"/>
      <c r="B29" s="1687" t="s">
        <v>858</v>
      </c>
      <c r="C29" s="272">
        <v>95</v>
      </c>
      <c r="D29" s="272">
        <v>47</v>
      </c>
      <c r="E29" s="273">
        <v>25</v>
      </c>
      <c r="F29" s="621">
        <v>87</v>
      </c>
      <c r="G29" s="952">
        <v>66</v>
      </c>
      <c r="H29" s="952">
        <v>56</v>
      </c>
      <c r="I29" s="916">
        <v>144</v>
      </c>
      <c r="J29" s="621">
        <v>129</v>
      </c>
      <c r="K29" s="952">
        <v>75</v>
      </c>
      <c r="L29" s="952">
        <v>48</v>
      </c>
      <c r="M29" s="916">
        <v>50</v>
      </c>
      <c r="N29" s="621">
        <v>167</v>
      </c>
      <c r="O29" s="916">
        <v>266</v>
      </c>
      <c r="P29" s="621">
        <v>353</v>
      </c>
      <c r="Q29" s="916">
        <v>302</v>
      </c>
    </row>
    <row r="30" spans="1:17" ht="9" customHeight="1">
      <c r="A30" s="1685"/>
      <c r="B30" s="1687" t="s">
        <v>859</v>
      </c>
      <c r="C30" s="272">
        <v>0</v>
      </c>
      <c r="D30" s="272">
        <v>0</v>
      </c>
      <c r="E30" s="273">
        <v>0</v>
      </c>
      <c r="F30" s="621">
        <v>0</v>
      </c>
      <c r="G30" s="952">
        <v>0</v>
      </c>
      <c r="H30" s="952">
        <v>0</v>
      </c>
      <c r="I30" s="916">
        <v>0</v>
      </c>
      <c r="J30" s="621">
        <v>1</v>
      </c>
      <c r="K30" s="952">
        <v>0</v>
      </c>
      <c r="L30" s="952">
        <v>0</v>
      </c>
      <c r="M30" s="916">
        <v>0</v>
      </c>
      <c r="N30" s="621">
        <v>0</v>
      </c>
      <c r="O30" s="916">
        <v>0</v>
      </c>
      <c r="P30" s="621">
        <v>0</v>
      </c>
      <c r="Q30" s="916">
        <v>1</v>
      </c>
    </row>
    <row r="31" spans="1:17" ht="9" customHeight="1">
      <c r="A31" s="2203" t="s">
        <v>860</v>
      </c>
      <c r="B31" s="2204" t="s">
        <v>0</v>
      </c>
      <c r="C31" s="260">
        <v>0</v>
      </c>
      <c r="D31" s="260">
        <v>0</v>
      </c>
      <c r="E31" s="261">
        <v>0</v>
      </c>
      <c r="F31" s="918">
        <v>0</v>
      </c>
      <c r="G31" s="955">
        <v>0</v>
      </c>
      <c r="H31" s="955">
        <v>0</v>
      </c>
      <c r="I31" s="920">
        <v>0</v>
      </c>
      <c r="J31" s="918">
        <v>0</v>
      </c>
      <c r="K31" s="955">
        <v>0</v>
      </c>
      <c r="L31" s="955">
        <v>0</v>
      </c>
      <c r="M31" s="920">
        <v>0</v>
      </c>
      <c r="N31" s="918">
        <v>0</v>
      </c>
      <c r="O31" s="926">
        <v>0</v>
      </c>
      <c r="P31" s="984">
        <v>0</v>
      </c>
      <c r="Q31" s="985">
        <v>0</v>
      </c>
    </row>
    <row r="32" spans="1:17" ht="9" customHeight="1">
      <c r="A32" s="2205"/>
      <c r="B32" s="2206" t="s">
        <v>0</v>
      </c>
      <c r="C32" s="276">
        <v>328</v>
      </c>
      <c r="D32" s="276">
        <v>394</v>
      </c>
      <c r="E32" s="277">
        <v>216</v>
      </c>
      <c r="F32" s="1015">
        <v>464</v>
      </c>
      <c r="G32" s="1043">
        <v>360</v>
      </c>
      <c r="H32" s="1043">
        <v>936</v>
      </c>
      <c r="I32" s="1017">
        <v>430</v>
      </c>
      <c r="J32" s="1015">
        <v>340</v>
      </c>
      <c r="K32" s="1043">
        <v>226</v>
      </c>
      <c r="L32" s="1043">
        <v>310</v>
      </c>
      <c r="M32" s="1017">
        <v>173</v>
      </c>
      <c r="N32" s="1015">
        <v>938</v>
      </c>
      <c r="O32" s="1017">
        <v>1726</v>
      </c>
      <c r="P32" s="1688">
        <v>2190</v>
      </c>
      <c r="Q32" s="1689">
        <v>1049</v>
      </c>
    </row>
    <row r="33" spans="1:17" ht="9" customHeight="1" thickBot="1">
      <c r="A33" s="2209" t="s">
        <v>864</v>
      </c>
      <c r="B33" s="2210" t="s">
        <v>0</v>
      </c>
      <c r="C33" s="510">
        <v>3736</v>
      </c>
      <c r="D33" s="510">
        <v>3588</v>
      </c>
      <c r="E33" s="511">
        <v>3397</v>
      </c>
      <c r="F33" s="930">
        <v>3324</v>
      </c>
      <c r="G33" s="963">
        <v>2992</v>
      </c>
      <c r="H33" s="963">
        <v>2805</v>
      </c>
      <c r="I33" s="932">
        <v>1967</v>
      </c>
      <c r="J33" s="930">
        <v>1652</v>
      </c>
      <c r="K33" s="963">
        <v>1426</v>
      </c>
      <c r="L33" s="963">
        <v>1267</v>
      </c>
      <c r="M33" s="932">
        <v>1103</v>
      </c>
      <c r="N33" s="930">
        <v>3736</v>
      </c>
      <c r="O33" s="1690">
        <v>2992</v>
      </c>
      <c r="P33" s="990">
        <v>3324</v>
      </c>
      <c r="Q33" s="991">
        <v>1652</v>
      </c>
    </row>
    <row r="34" spans="1:17" ht="7.5" customHeight="1">
      <c r="A34" s="1691"/>
      <c r="B34" s="1692"/>
      <c r="C34" s="1693"/>
      <c r="D34" s="1693"/>
      <c r="E34" s="1693"/>
      <c r="F34" s="1693"/>
      <c r="G34" s="1693"/>
      <c r="H34" s="1693"/>
      <c r="I34" s="1693"/>
      <c r="J34" s="1693"/>
      <c r="K34" s="1693"/>
      <c r="L34" s="1693"/>
      <c r="M34" s="1693"/>
      <c r="N34" s="1693"/>
      <c r="O34" s="1693"/>
      <c r="P34" s="1693"/>
      <c r="Q34" s="1693"/>
    </row>
    <row r="35" spans="1:17" ht="3.75" customHeight="1" thickBot="1">
      <c r="A35" s="1694"/>
      <c r="B35" s="1695"/>
      <c r="C35" s="2185"/>
      <c r="D35" s="2185" t="s">
        <v>0</v>
      </c>
      <c r="E35" s="2185" t="s">
        <v>0</v>
      </c>
      <c r="F35" s="2185" t="s">
        <v>0</v>
      </c>
      <c r="G35" s="2185" t="s">
        <v>0</v>
      </c>
      <c r="H35" s="2185" t="s">
        <v>0</v>
      </c>
      <c r="I35" s="2185" t="s">
        <v>0</v>
      </c>
      <c r="J35" s="1996"/>
      <c r="K35" s="1996" t="s">
        <v>0</v>
      </c>
      <c r="L35" s="1996" t="s">
        <v>0</v>
      </c>
      <c r="M35" s="1996" t="s">
        <v>0</v>
      </c>
      <c r="N35" s="2185"/>
      <c r="O35" s="2185" t="s">
        <v>0</v>
      </c>
      <c r="P35" s="499"/>
      <c r="Q35" s="499"/>
    </row>
    <row r="36" spans="1:17" ht="10.5" customHeight="1" thickBot="1">
      <c r="A36" s="1696"/>
      <c r="B36" s="1697"/>
      <c r="C36" s="2211">
        <v>2026</v>
      </c>
      <c r="D36" s="2211" t="s">
        <v>0</v>
      </c>
      <c r="E36" s="2211" t="s">
        <v>0</v>
      </c>
      <c r="F36" s="2212">
        <v>2025</v>
      </c>
      <c r="G36" s="2211" t="s">
        <v>0</v>
      </c>
      <c r="H36" s="2211" t="s">
        <v>0</v>
      </c>
      <c r="I36" s="2213" t="s">
        <v>0</v>
      </c>
      <c r="J36" s="2212">
        <v>2024</v>
      </c>
      <c r="K36" s="2211" t="s">
        <v>0</v>
      </c>
      <c r="L36" s="2211" t="s">
        <v>0</v>
      </c>
      <c r="M36" s="2213" t="s">
        <v>0</v>
      </c>
      <c r="N36" s="2199" t="s">
        <v>900</v>
      </c>
      <c r="O36" s="2200" t="s">
        <v>0</v>
      </c>
      <c r="P36" s="2199" t="s">
        <v>846</v>
      </c>
      <c r="Q36" s="2214" t="s">
        <v>0</v>
      </c>
    </row>
    <row r="37" spans="1:17" ht="18.649999999999999" customHeight="1" thickBot="1">
      <c r="A37" s="2186" t="s">
        <v>865</v>
      </c>
      <c r="B37" s="2187" t="s">
        <v>0</v>
      </c>
      <c r="C37" s="1698" t="s">
        <v>954</v>
      </c>
      <c r="D37" s="1699" t="s">
        <v>955</v>
      </c>
      <c r="E37" s="1700" t="s">
        <v>956</v>
      </c>
      <c r="F37" s="1698" t="s">
        <v>964</v>
      </c>
      <c r="G37" s="1701" t="s">
        <v>954</v>
      </c>
      <c r="H37" s="1701" t="s">
        <v>955</v>
      </c>
      <c r="I37" s="1702" t="s">
        <v>956</v>
      </c>
      <c r="J37" s="1698" t="s">
        <v>964</v>
      </c>
      <c r="K37" s="1701" t="s">
        <v>954</v>
      </c>
      <c r="L37" s="1701" t="s">
        <v>955</v>
      </c>
      <c r="M37" s="1702" t="s">
        <v>956</v>
      </c>
      <c r="N37" s="1678">
        <v>2026</v>
      </c>
      <c r="O37" s="1702">
        <v>2025</v>
      </c>
      <c r="P37" s="1678">
        <v>2025</v>
      </c>
      <c r="Q37" s="1682">
        <v>2024</v>
      </c>
    </row>
    <row r="38" spans="1:17" ht="10.4" customHeight="1">
      <c r="A38" s="2215" t="s">
        <v>848</v>
      </c>
      <c r="B38" s="2216" t="s">
        <v>0</v>
      </c>
      <c r="C38" s="1703">
        <v>3588</v>
      </c>
      <c r="D38" s="1704">
        <v>3397</v>
      </c>
      <c r="E38" s="1705">
        <v>3324</v>
      </c>
      <c r="F38" s="1706">
        <v>2992</v>
      </c>
      <c r="G38" s="1707">
        <v>2805</v>
      </c>
      <c r="H38" s="1707">
        <v>1967</v>
      </c>
      <c r="I38" s="1708">
        <v>1652</v>
      </c>
      <c r="J38" s="1706">
        <v>1426</v>
      </c>
      <c r="K38" s="1707">
        <v>1267</v>
      </c>
      <c r="L38" s="1707">
        <v>1103</v>
      </c>
      <c r="M38" s="1708">
        <v>1024</v>
      </c>
      <c r="N38" s="1706">
        <v>3324</v>
      </c>
      <c r="O38" s="1708">
        <v>1652</v>
      </c>
      <c r="P38" s="1706">
        <v>1652</v>
      </c>
      <c r="Q38" s="1708">
        <v>1024</v>
      </c>
    </row>
    <row r="39" spans="1:17" ht="9" customHeight="1">
      <c r="A39" s="2192" t="s">
        <v>866</v>
      </c>
      <c r="B39" s="2193" t="s">
        <v>0</v>
      </c>
      <c r="C39" s="1709">
        <v>722</v>
      </c>
      <c r="D39" s="1710">
        <v>925</v>
      </c>
      <c r="E39" s="1711">
        <v>587</v>
      </c>
      <c r="F39" s="1712">
        <v>734</v>
      </c>
      <c r="G39" s="1713">
        <v>691</v>
      </c>
      <c r="H39" s="1713">
        <v>1141</v>
      </c>
      <c r="I39" s="1714">
        <v>597</v>
      </c>
      <c r="J39" s="1712">
        <v>452</v>
      </c>
      <c r="K39" s="1713">
        <v>407</v>
      </c>
      <c r="L39" s="1713">
        <v>449</v>
      </c>
      <c r="M39" s="1714">
        <v>347</v>
      </c>
      <c r="N39" s="1712">
        <v>2234</v>
      </c>
      <c r="O39" s="1714">
        <v>2429</v>
      </c>
      <c r="P39" s="1712">
        <v>3163</v>
      </c>
      <c r="Q39" s="1714">
        <v>1655</v>
      </c>
    </row>
    <row r="40" spans="1:17" ht="9" customHeight="1">
      <c r="A40" s="2192" t="s">
        <v>867</v>
      </c>
      <c r="B40" s="2193" t="s">
        <v>0</v>
      </c>
      <c r="C40" s="1709">
        <v>-116</v>
      </c>
      <c r="D40" s="1710">
        <v>-176</v>
      </c>
      <c r="E40" s="1711">
        <v>-102</v>
      </c>
      <c r="F40" s="1712">
        <v>-85</v>
      </c>
      <c r="G40" s="1713">
        <v>-110</v>
      </c>
      <c r="H40" s="1713">
        <v>-83</v>
      </c>
      <c r="I40" s="1714">
        <v>-58</v>
      </c>
      <c r="J40" s="1712">
        <v>-57</v>
      </c>
      <c r="K40" s="1713">
        <v>-71</v>
      </c>
      <c r="L40" s="1713">
        <v>-80</v>
      </c>
      <c r="M40" s="1714">
        <v>-61</v>
      </c>
      <c r="N40" s="1712">
        <v>-394</v>
      </c>
      <c r="O40" s="1714">
        <v>-251</v>
      </c>
      <c r="P40" s="1712">
        <v>-336</v>
      </c>
      <c r="Q40" s="1714">
        <v>-269</v>
      </c>
    </row>
    <row r="41" spans="1:17" ht="9" customHeight="1">
      <c r="A41" s="2192" t="s">
        <v>868</v>
      </c>
      <c r="B41" s="2193" t="s">
        <v>0</v>
      </c>
      <c r="C41" s="1709">
        <v>-318</v>
      </c>
      <c r="D41" s="1710">
        <v>-351</v>
      </c>
      <c r="E41" s="1711">
        <v>-236</v>
      </c>
      <c r="F41" s="1712">
        <v>-199</v>
      </c>
      <c r="G41" s="1713">
        <v>-227</v>
      </c>
      <c r="H41" s="1713">
        <v>-62</v>
      </c>
      <c r="I41" s="1714">
        <v>-150</v>
      </c>
      <c r="J41" s="1712">
        <v>-63</v>
      </c>
      <c r="K41" s="1713">
        <v>-113</v>
      </c>
      <c r="L41" s="1713">
        <v>-70</v>
      </c>
      <c r="M41" s="1714">
        <v>-100</v>
      </c>
      <c r="N41" s="1712">
        <v>-905</v>
      </c>
      <c r="O41" s="1714">
        <v>-439</v>
      </c>
      <c r="P41" s="1712">
        <v>-638</v>
      </c>
      <c r="Q41" s="1714">
        <v>-346</v>
      </c>
    </row>
    <row r="42" spans="1:17" ht="9" customHeight="1">
      <c r="A42" s="2217" t="s">
        <v>869</v>
      </c>
      <c r="B42" s="2218" t="s">
        <v>0</v>
      </c>
      <c r="C42" s="1709">
        <v>0</v>
      </c>
      <c r="D42" s="1710">
        <v>0</v>
      </c>
      <c r="E42" s="1711">
        <v>0</v>
      </c>
      <c r="F42" s="1712">
        <v>0</v>
      </c>
      <c r="G42" s="1713">
        <v>0</v>
      </c>
      <c r="H42" s="1713">
        <v>0</v>
      </c>
      <c r="I42" s="1714">
        <v>0</v>
      </c>
      <c r="J42" s="1712">
        <v>0</v>
      </c>
      <c r="K42" s="1713">
        <v>0</v>
      </c>
      <c r="L42" s="1713">
        <v>0</v>
      </c>
      <c r="M42" s="1714">
        <v>0</v>
      </c>
      <c r="N42" s="1712">
        <v>0</v>
      </c>
      <c r="O42" s="1714">
        <v>0</v>
      </c>
      <c r="P42" s="1712">
        <v>0</v>
      </c>
      <c r="Q42" s="1714">
        <v>0</v>
      </c>
    </row>
    <row r="43" spans="1:17" ht="9" customHeight="1">
      <c r="A43" s="2192" t="s">
        <v>870</v>
      </c>
      <c r="B43" s="2193" t="s">
        <v>0</v>
      </c>
      <c r="C43" s="1709">
        <v>-180</v>
      </c>
      <c r="D43" s="1710">
        <v>-203</v>
      </c>
      <c r="E43" s="1711">
        <v>-143</v>
      </c>
      <c r="F43" s="1712">
        <v>-132</v>
      </c>
      <c r="G43" s="1713">
        <v>-173</v>
      </c>
      <c r="H43" s="1713">
        <v>-98</v>
      </c>
      <c r="I43" s="1714">
        <v>-115</v>
      </c>
      <c r="J43" s="1712">
        <v>-114</v>
      </c>
      <c r="K43" s="1713">
        <v>-67</v>
      </c>
      <c r="L43" s="1713">
        <v>-146</v>
      </c>
      <c r="M43" s="1714">
        <v>-94</v>
      </c>
      <c r="N43" s="1712">
        <v>-526</v>
      </c>
      <c r="O43" s="1714">
        <v>-386</v>
      </c>
      <c r="P43" s="1712">
        <v>-518</v>
      </c>
      <c r="Q43" s="1714">
        <v>-421</v>
      </c>
    </row>
    <row r="44" spans="1:17" ht="9" customHeight="1">
      <c r="A44" s="2219" t="s">
        <v>871</v>
      </c>
      <c r="B44" s="2220" t="s">
        <v>0</v>
      </c>
      <c r="C44" s="1715">
        <v>40</v>
      </c>
      <c r="D44" s="1716">
        <v>-4</v>
      </c>
      <c r="E44" s="1717">
        <v>-33</v>
      </c>
      <c r="F44" s="1718">
        <v>14</v>
      </c>
      <c r="G44" s="1719">
        <v>6</v>
      </c>
      <c r="H44" s="1719">
        <v>-60</v>
      </c>
      <c r="I44" s="1720">
        <v>41</v>
      </c>
      <c r="J44" s="1718">
        <v>8</v>
      </c>
      <c r="K44" s="1719">
        <v>3</v>
      </c>
      <c r="L44" s="1719">
        <v>11</v>
      </c>
      <c r="M44" s="1720">
        <v>-13</v>
      </c>
      <c r="N44" s="1718">
        <v>3</v>
      </c>
      <c r="O44" s="1720">
        <v>-13</v>
      </c>
      <c r="P44" s="1718">
        <v>1</v>
      </c>
      <c r="Q44" s="1720">
        <v>9</v>
      </c>
    </row>
    <row r="45" spans="1:17" ht="9" customHeight="1" thickBot="1">
      <c r="A45" s="2221" t="s">
        <v>864</v>
      </c>
      <c r="B45" s="2222" t="s">
        <v>0</v>
      </c>
      <c r="C45" s="1721">
        <v>3736</v>
      </c>
      <c r="D45" s="1722">
        <v>3588</v>
      </c>
      <c r="E45" s="1723">
        <v>3397</v>
      </c>
      <c r="F45" s="1724">
        <v>3324</v>
      </c>
      <c r="G45" s="1725">
        <v>2992</v>
      </c>
      <c r="H45" s="1725">
        <v>2805</v>
      </c>
      <c r="I45" s="1726">
        <v>1967</v>
      </c>
      <c r="J45" s="1724">
        <v>1652</v>
      </c>
      <c r="K45" s="1725">
        <v>1426</v>
      </c>
      <c r="L45" s="1725">
        <v>1267</v>
      </c>
      <c r="M45" s="1726">
        <v>1103</v>
      </c>
      <c r="N45" s="1724">
        <v>3736</v>
      </c>
      <c r="O45" s="1725">
        <v>2992</v>
      </c>
      <c r="P45" s="1724">
        <v>3324</v>
      </c>
      <c r="Q45" s="1726">
        <v>1652</v>
      </c>
    </row>
    <row r="46" spans="1:17" ht="16.5" customHeight="1">
      <c r="A46" s="1919" t="s">
        <v>872</v>
      </c>
      <c r="B46" s="1919" t="s">
        <v>0</v>
      </c>
      <c r="C46" s="1919" t="s">
        <v>0</v>
      </c>
      <c r="D46" s="1919" t="s">
        <v>0</v>
      </c>
      <c r="E46" s="1919" t="s">
        <v>0</v>
      </c>
      <c r="F46" s="1919" t="s">
        <v>0</v>
      </c>
      <c r="G46" s="1919" t="s">
        <v>0</v>
      </c>
      <c r="H46" s="1919" t="s">
        <v>0</v>
      </c>
      <c r="I46" s="1919" t="s">
        <v>0</v>
      </c>
      <c r="J46" s="1919" t="s">
        <v>0</v>
      </c>
      <c r="K46" s="1919" t="s">
        <v>0</v>
      </c>
      <c r="L46" s="1919" t="s">
        <v>0</v>
      </c>
      <c r="M46" s="1919" t="s">
        <v>0</v>
      </c>
      <c r="N46" s="1919" t="s">
        <v>0</v>
      </c>
      <c r="O46" s="1919" t="s">
        <v>0</v>
      </c>
      <c r="P46" s="1919" t="s">
        <v>0</v>
      </c>
      <c r="Q46" s="1919" t="s">
        <v>0</v>
      </c>
    </row>
    <row r="47" spans="1:17" ht="16.5" customHeight="1">
      <c r="A47" s="1920" t="s">
        <v>873</v>
      </c>
      <c r="B47" s="1920" t="s">
        <v>0</v>
      </c>
      <c r="C47" s="1920" t="s">
        <v>0</v>
      </c>
      <c r="D47" s="1920" t="s">
        <v>0</v>
      </c>
      <c r="E47" s="1920" t="s">
        <v>0</v>
      </c>
      <c r="F47" s="1920" t="s">
        <v>0</v>
      </c>
      <c r="G47" s="1920" t="s">
        <v>0</v>
      </c>
      <c r="H47" s="1920" t="s">
        <v>0</v>
      </c>
      <c r="I47" s="1920" t="s">
        <v>0</v>
      </c>
      <c r="J47" s="1920" t="s">
        <v>0</v>
      </c>
      <c r="K47" s="1920" t="s">
        <v>0</v>
      </c>
      <c r="L47" s="1920" t="s">
        <v>0</v>
      </c>
      <c r="M47" s="1920" t="s">
        <v>0</v>
      </c>
      <c r="N47" s="1920" t="s">
        <v>0</v>
      </c>
      <c r="O47" s="1920" t="s">
        <v>0</v>
      </c>
      <c r="P47" s="1920" t="s">
        <v>0</v>
      </c>
      <c r="Q47" s="1920" t="s">
        <v>0</v>
      </c>
    </row>
    <row r="48" spans="1:17" ht="8.25" customHeight="1">
      <c r="A48" s="2089" t="s">
        <v>874</v>
      </c>
      <c r="B48" s="2089" t="s">
        <v>0</v>
      </c>
      <c r="C48" s="2089" t="s">
        <v>0</v>
      </c>
      <c r="D48" s="2089" t="s">
        <v>0</v>
      </c>
      <c r="E48" s="2089" t="s">
        <v>0</v>
      </c>
      <c r="F48" s="2089" t="s">
        <v>0</v>
      </c>
      <c r="G48" s="2089" t="s">
        <v>0</v>
      </c>
      <c r="H48" s="2089" t="s">
        <v>0</v>
      </c>
      <c r="I48" s="2089" t="s">
        <v>0</v>
      </c>
      <c r="J48" s="2089" t="s">
        <v>0</v>
      </c>
      <c r="K48" s="2089" t="s">
        <v>0</v>
      </c>
      <c r="L48" s="2089" t="s">
        <v>0</v>
      </c>
      <c r="M48" s="2089" t="s">
        <v>0</v>
      </c>
      <c r="N48" s="2089" t="s">
        <v>0</v>
      </c>
      <c r="O48" s="2089" t="s">
        <v>0</v>
      </c>
      <c r="P48" s="2089" t="s">
        <v>0</v>
      </c>
      <c r="Q48" s="2089" t="s">
        <v>0</v>
      </c>
    </row>
    <row r="49" spans="1:17" ht="8.25" customHeight="1">
      <c r="A49" s="2089" t="s">
        <v>875</v>
      </c>
      <c r="B49" s="2089" t="s">
        <v>0</v>
      </c>
      <c r="C49" s="2089" t="s">
        <v>0</v>
      </c>
      <c r="D49" s="2089" t="s">
        <v>0</v>
      </c>
      <c r="E49" s="2089" t="s">
        <v>0</v>
      </c>
      <c r="F49" s="2089" t="s">
        <v>0</v>
      </c>
      <c r="G49" s="2089" t="s">
        <v>0</v>
      </c>
      <c r="H49" s="2089" t="s">
        <v>0</v>
      </c>
      <c r="I49" s="2089" t="s">
        <v>0</v>
      </c>
      <c r="J49" s="2089" t="s">
        <v>0</v>
      </c>
      <c r="K49" s="2089" t="s">
        <v>0</v>
      </c>
      <c r="L49" s="2089" t="s">
        <v>0</v>
      </c>
      <c r="M49" s="2089" t="s">
        <v>0</v>
      </c>
      <c r="N49" s="2089" t="s">
        <v>0</v>
      </c>
      <c r="O49" s="2089" t="s">
        <v>0</v>
      </c>
      <c r="P49" s="2089" t="s">
        <v>0</v>
      </c>
      <c r="Q49" s="2089" t="s">
        <v>0</v>
      </c>
    </row>
  </sheetData>
  <mergeCells count="49">
    <mergeCell ref="A46:Q46"/>
    <mergeCell ref="A47:Q47"/>
    <mergeCell ref="A48:Q48"/>
    <mergeCell ref="A49:Q49"/>
    <mergeCell ref="A41:B41"/>
    <mergeCell ref="A42:B42"/>
    <mergeCell ref="A43:B43"/>
    <mergeCell ref="A44:B44"/>
    <mergeCell ref="A45:B45"/>
    <mergeCell ref="P36:Q36"/>
    <mergeCell ref="A37:B37"/>
    <mergeCell ref="A38:B38"/>
    <mergeCell ref="A39:B39"/>
    <mergeCell ref="A40:B40"/>
    <mergeCell ref="N35:O35"/>
    <mergeCell ref="C36:E36"/>
    <mergeCell ref="F36:I36"/>
    <mergeCell ref="J36:M36"/>
    <mergeCell ref="N36:O36"/>
    <mergeCell ref="A31:B31"/>
    <mergeCell ref="A32:B32"/>
    <mergeCell ref="A33:B33"/>
    <mergeCell ref="C35:I35"/>
    <mergeCell ref="J35:M35"/>
    <mergeCell ref="A20:B20"/>
    <mergeCell ref="A21:B21"/>
    <mergeCell ref="A25:B25"/>
    <mergeCell ref="A26:B26"/>
    <mergeCell ref="A27:B27"/>
    <mergeCell ref="A12:B12"/>
    <mergeCell ref="A13:B13"/>
    <mergeCell ref="A14:B14"/>
    <mergeCell ref="A18:B18"/>
    <mergeCell ref="A19:B19"/>
    <mergeCell ref="P4:Q4"/>
    <mergeCell ref="A5:B5"/>
    <mergeCell ref="A6:B6"/>
    <mergeCell ref="A7:B7"/>
    <mergeCell ref="A8:B8"/>
    <mergeCell ref="A4:B4"/>
    <mergeCell ref="C4:E4"/>
    <mergeCell ref="F4:I4"/>
    <mergeCell ref="J4:M4"/>
    <mergeCell ref="N4:O4"/>
    <mergeCell ref="A1:Q1"/>
    <mergeCell ref="A2:B2"/>
    <mergeCell ref="C3:I3"/>
    <mergeCell ref="J3:M3"/>
    <mergeCell ref="N3:O3"/>
  </mergeCells>
  <pageMargins left="0.7" right="0.7" top="0.75" bottom="0.75" header="0.3" footer="0.3"/>
  <pageSetup orientation="portrait" horizontalDpi="72" verticalDpi="72"/>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41E4C86-FD53-411B-B6F2-61CEBCA9B9A8}">
  <sheetPr codeName="Feuil31"/>
  <dimension ref="A1:R45"/>
  <sheetViews>
    <sheetView zoomScale="160" zoomScaleNormal="160" workbookViewId="0">
      <selection sqref="A1:R1"/>
    </sheetView>
  </sheetViews>
  <sheetFormatPr baseColWidth="10" defaultColWidth="9.08984375" defaultRowHeight="12.5"/>
  <cols>
    <col min="1" max="2" width="0.7265625" customWidth="1"/>
    <col min="3" max="3" width="52.08984375" customWidth="1"/>
    <col min="4" max="18" width="5.6328125" customWidth="1"/>
  </cols>
  <sheetData>
    <row r="1" spans="1:18" ht="17.149999999999999" customHeight="1">
      <c r="A1" s="1885" t="s">
        <v>876</v>
      </c>
      <c r="B1" s="1885" t="s">
        <v>0</v>
      </c>
      <c r="C1" s="1885" t="s">
        <v>0</v>
      </c>
      <c r="D1" s="1885" t="s">
        <v>0</v>
      </c>
      <c r="E1" s="1885" t="s">
        <v>0</v>
      </c>
      <c r="F1" s="1885" t="s">
        <v>0</v>
      </c>
      <c r="G1" s="1885" t="s">
        <v>0</v>
      </c>
      <c r="H1" s="1885" t="s">
        <v>0</v>
      </c>
      <c r="I1" s="1885" t="s">
        <v>0</v>
      </c>
      <c r="J1" s="1885" t="s">
        <v>0</v>
      </c>
      <c r="K1" s="1885" t="s">
        <v>0</v>
      </c>
      <c r="L1" s="1885" t="s">
        <v>0</v>
      </c>
      <c r="M1" s="1885" t="s">
        <v>0</v>
      </c>
      <c r="N1" s="1885" t="s">
        <v>0</v>
      </c>
      <c r="O1" s="1885" t="s">
        <v>0</v>
      </c>
      <c r="P1" s="1885" t="s">
        <v>0</v>
      </c>
      <c r="Q1" s="1885" t="s">
        <v>0</v>
      </c>
      <c r="R1" s="1885" t="s">
        <v>0</v>
      </c>
    </row>
    <row r="2" spans="1:18" ht="9.75" customHeight="1" thickBot="1">
      <c r="A2" s="1894" t="s">
        <v>953</v>
      </c>
      <c r="B2" s="1894" t="s">
        <v>0</v>
      </c>
      <c r="C2" s="1894" t="s">
        <v>0</v>
      </c>
      <c r="D2" s="1727"/>
      <c r="E2" s="1727"/>
      <c r="F2" s="1727"/>
      <c r="G2" s="1727"/>
      <c r="H2" s="1727"/>
      <c r="I2" s="1727"/>
      <c r="J2" s="1727"/>
      <c r="K2" s="1727"/>
      <c r="L2" s="1727"/>
      <c r="M2" s="1727"/>
      <c r="N2" s="1727"/>
      <c r="O2" s="1727"/>
      <c r="P2" s="1727"/>
      <c r="Q2" s="1727"/>
      <c r="R2" s="1727"/>
    </row>
    <row r="3" spans="1:18" ht="10" customHeight="1">
      <c r="A3" s="1064"/>
      <c r="B3" s="1064"/>
      <c r="C3" s="1728"/>
      <c r="D3" s="2223">
        <v>2026</v>
      </c>
      <c r="E3" s="2223" t="s">
        <v>0</v>
      </c>
      <c r="F3" s="2223" t="s">
        <v>0</v>
      </c>
      <c r="G3" s="2224">
        <v>2025</v>
      </c>
      <c r="H3" s="2223" t="s">
        <v>0</v>
      </c>
      <c r="I3" s="2223" t="s">
        <v>0</v>
      </c>
      <c r="J3" s="2225" t="s">
        <v>0</v>
      </c>
      <c r="K3" s="2224">
        <v>2024</v>
      </c>
      <c r="L3" s="2223" t="s">
        <v>0</v>
      </c>
      <c r="M3" s="2223" t="s">
        <v>0</v>
      </c>
      <c r="N3" s="2225" t="s">
        <v>0</v>
      </c>
      <c r="O3" s="2224" t="s">
        <v>900</v>
      </c>
      <c r="P3" s="2223" t="s">
        <v>0</v>
      </c>
      <c r="Q3" s="2224" t="s">
        <v>901</v>
      </c>
      <c r="R3" s="2225" t="s">
        <v>0</v>
      </c>
    </row>
    <row r="4" spans="1:18" ht="10.5" customHeight="1" thickBot="1">
      <c r="A4" s="1729"/>
      <c r="B4" s="1729"/>
      <c r="C4" s="827"/>
      <c r="D4" s="1730" t="s">
        <v>954</v>
      </c>
      <c r="E4" s="1731" t="s">
        <v>955</v>
      </c>
      <c r="F4" s="1732" t="s">
        <v>956</v>
      </c>
      <c r="G4" s="1730" t="s">
        <v>964</v>
      </c>
      <c r="H4" s="1731" t="s">
        <v>954</v>
      </c>
      <c r="I4" s="1731" t="s">
        <v>955</v>
      </c>
      <c r="J4" s="1732" t="s">
        <v>956</v>
      </c>
      <c r="K4" s="1730" t="s">
        <v>964</v>
      </c>
      <c r="L4" s="1731" t="s">
        <v>954</v>
      </c>
      <c r="M4" s="1731" t="s">
        <v>955</v>
      </c>
      <c r="N4" s="1732" t="s">
        <v>956</v>
      </c>
      <c r="O4" s="1730">
        <v>2026</v>
      </c>
      <c r="P4" s="1731">
        <v>2025</v>
      </c>
      <c r="Q4" s="1730">
        <v>2025</v>
      </c>
      <c r="R4" s="1732">
        <v>2024</v>
      </c>
    </row>
    <row r="5" spans="1:18" ht="10.5" customHeight="1">
      <c r="A5" s="2226" t="s">
        <v>877</v>
      </c>
      <c r="B5" s="2227" t="s">
        <v>0</v>
      </c>
      <c r="C5" s="2228" t="s">
        <v>0</v>
      </c>
      <c r="D5" s="1733"/>
      <c r="E5" s="1734"/>
      <c r="F5" s="1735"/>
      <c r="G5" s="1736"/>
      <c r="H5" s="1737"/>
      <c r="I5" s="1737"/>
      <c r="J5" s="1738"/>
      <c r="K5" s="1736"/>
      <c r="L5" s="1737"/>
      <c r="M5" s="1737"/>
      <c r="N5" s="1738"/>
      <c r="O5" s="1736"/>
      <c r="P5" s="1737"/>
      <c r="Q5" s="1736"/>
      <c r="R5" s="1738"/>
    </row>
    <row r="6" spans="1:18" ht="9" customHeight="1">
      <c r="A6" s="2229" t="s">
        <v>878</v>
      </c>
      <c r="B6" s="2230" t="s">
        <v>0</v>
      </c>
      <c r="C6" s="2231" t="s">
        <v>0</v>
      </c>
      <c r="D6" s="1739">
        <v>937</v>
      </c>
      <c r="E6" s="1740">
        <v>912</v>
      </c>
      <c r="F6" s="1741">
        <v>814</v>
      </c>
      <c r="G6" s="1739">
        <v>703</v>
      </c>
      <c r="H6" s="1740">
        <v>679</v>
      </c>
      <c r="I6" s="1740">
        <v>506</v>
      </c>
      <c r="J6" s="1741">
        <v>414</v>
      </c>
      <c r="K6" s="1739">
        <v>370</v>
      </c>
      <c r="L6" s="1740">
        <v>304</v>
      </c>
      <c r="M6" s="1740">
        <v>323</v>
      </c>
      <c r="N6" s="1741">
        <v>308</v>
      </c>
      <c r="O6" s="1739">
        <v>814</v>
      </c>
      <c r="P6" s="1740">
        <v>414</v>
      </c>
      <c r="Q6" s="1739">
        <v>414</v>
      </c>
      <c r="R6" s="1741">
        <v>308</v>
      </c>
    </row>
    <row r="7" spans="1:18" ht="9" customHeight="1">
      <c r="A7" s="2232" t="s">
        <v>879</v>
      </c>
      <c r="B7" s="2233" t="s">
        <v>0</v>
      </c>
      <c r="C7" s="2234" t="s">
        <v>0</v>
      </c>
      <c r="D7" s="1743">
        <v>223</v>
      </c>
      <c r="E7" s="1744">
        <v>195</v>
      </c>
      <c r="F7" s="1745">
        <v>219</v>
      </c>
      <c r="G7" s="1743">
        <v>215</v>
      </c>
      <c r="H7" s="1744">
        <v>152</v>
      </c>
      <c r="I7" s="1744">
        <v>230</v>
      </c>
      <c r="J7" s="1745">
        <v>197</v>
      </c>
      <c r="K7" s="1743">
        <v>148</v>
      </c>
      <c r="L7" s="1744">
        <v>124</v>
      </c>
      <c r="M7" s="1744">
        <v>116</v>
      </c>
      <c r="N7" s="1745">
        <v>90</v>
      </c>
      <c r="O7" s="1743">
        <v>637</v>
      </c>
      <c r="P7" s="1744">
        <v>579</v>
      </c>
      <c r="Q7" s="1743">
        <v>794</v>
      </c>
      <c r="R7" s="1745">
        <v>478</v>
      </c>
    </row>
    <row r="8" spans="1:18" ht="9" customHeight="1">
      <c r="A8" s="2232" t="s">
        <v>880</v>
      </c>
      <c r="B8" s="2233" t="s">
        <v>0</v>
      </c>
      <c r="C8" s="2234" t="s">
        <v>0</v>
      </c>
      <c r="D8" s="1743">
        <v>-180</v>
      </c>
      <c r="E8" s="1744">
        <v>-203</v>
      </c>
      <c r="F8" s="1745">
        <v>-143</v>
      </c>
      <c r="G8" s="1743">
        <v>-132</v>
      </c>
      <c r="H8" s="1744">
        <v>-173</v>
      </c>
      <c r="I8" s="1744">
        <v>-98</v>
      </c>
      <c r="J8" s="1745">
        <v>-115</v>
      </c>
      <c r="K8" s="1743">
        <v>-114</v>
      </c>
      <c r="L8" s="1744">
        <v>-67</v>
      </c>
      <c r="M8" s="1744">
        <v>-146</v>
      </c>
      <c r="N8" s="1745">
        <v>-94</v>
      </c>
      <c r="O8" s="1743">
        <v>-526</v>
      </c>
      <c r="P8" s="1744">
        <v>-386</v>
      </c>
      <c r="Q8" s="1743">
        <v>-518</v>
      </c>
      <c r="R8" s="1745">
        <v>-421</v>
      </c>
    </row>
    <row r="9" spans="1:18" ht="9" customHeight="1">
      <c r="A9" s="2232" t="s">
        <v>881</v>
      </c>
      <c r="B9" s="2233" t="s">
        <v>0</v>
      </c>
      <c r="C9" s="2234" t="s">
        <v>0</v>
      </c>
      <c r="D9" s="1743">
        <v>0</v>
      </c>
      <c r="E9" s="1744">
        <v>0</v>
      </c>
      <c r="F9" s="1745">
        <v>0</v>
      </c>
      <c r="G9" s="1746">
        <v>0</v>
      </c>
      <c r="H9" s="1747">
        <v>0</v>
      </c>
      <c r="I9" s="1747">
        <v>0</v>
      </c>
      <c r="J9" s="1748">
        <v>0</v>
      </c>
      <c r="K9" s="1746">
        <v>0</v>
      </c>
      <c r="L9" s="1747">
        <v>0</v>
      </c>
      <c r="M9" s="1747">
        <v>0</v>
      </c>
      <c r="N9" s="1748">
        <v>0</v>
      </c>
      <c r="O9" s="1746">
        <v>0</v>
      </c>
      <c r="P9" s="1747">
        <v>0</v>
      </c>
      <c r="Q9" s="1746">
        <v>0</v>
      </c>
      <c r="R9" s="1748">
        <v>0</v>
      </c>
    </row>
    <row r="10" spans="1:18" ht="9" customHeight="1">
      <c r="A10" s="2232" t="s">
        <v>882</v>
      </c>
      <c r="B10" s="2233" t="s">
        <v>0</v>
      </c>
      <c r="C10" s="2234" t="s">
        <v>0</v>
      </c>
      <c r="D10" s="1743">
        <v>48</v>
      </c>
      <c r="E10" s="1744">
        <v>39</v>
      </c>
      <c r="F10" s="1745">
        <v>30</v>
      </c>
      <c r="G10" s="1743">
        <v>27</v>
      </c>
      <c r="H10" s="1744">
        <v>48</v>
      </c>
      <c r="I10" s="1744">
        <v>54</v>
      </c>
      <c r="J10" s="1745">
        <v>11</v>
      </c>
      <c r="K10" s="1743">
        <v>11</v>
      </c>
      <c r="L10" s="1744">
        <v>12</v>
      </c>
      <c r="M10" s="1744">
        <v>11</v>
      </c>
      <c r="N10" s="1745">
        <v>22</v>
      </c>
      <c r="O10" s="1743">
        <v>117</v>
      </c>
      <c r="P10" s="1744">
        <v>113</v>
      </c>
      <c r="Q10" s="1743">
        <v>140</v>
      </c>
      <c r="R10" s="1745">
        <v>56</v>
      </c>
    </row>
    <row r="11" spans="1:18" ht="9" customHeight="1">
      <c r="A11" s="2235" t="s">
        <v>883</v>
      </c>
      <c r="B11" s="2236" t="s">
        <v>0</v>
      </c>
      <c r="C11" s="2237" t="s">
        <v>0</v>
      </c>
      <c r="D11" s="1749">
        <v>6</v>
      </c>
      <c r="E11" s="1749">
        <v>-6</v>
      </c>
      <c r="F11" s="1750">
        <v>-8</v>
      </c>
      <c r="G11" s="1751">
        <v>1</v>
      </c>
      <c r="H11" s="1749">
        <v>-3</v>
      </c>
      <c r="I11" s="1752">
        <v>-13</v>
      </c>
      <c r="J11" s="1753">
        <v>-1</v>
      </c>
      <c r="K11" s="1754">
        <v>-1</v>
      </c>
      <c r="L11" s="1752">
        <v>-3</v>
      </c>
      <c r="M11" s="1752">
        <v>0</v>
      </c>
      <c r="N11" s="1753">
        <v>-3</v>
      </c>
      <c r="O11" s="1754">
        <v>-8</v>
      </c>
      <c r="P11" s="1752">
        <v>-17</v>
      </c>
      <c r="Q11" s="1754">
        <v>-16</v>
      </c>
      <c r="R11" s="1753">
        <v>-7</v>
      </c>
    </row>
    <row r="12" spans="1:18" ht="9" customHeight="1" thickBot="1">
      <c r="A12" s="2238" t="s">
        <v>884</v>
      </c>
      <c r="B12" s="2239" t="s">
        <v>0</v>
      </c>
      <c r="C12" s="2240" t="s">
        <v>0</v>
      </c>
      <c r="D12" s="1755">
        <v>1034</v>
      </c>
      <c r="E12" s="1756">
        <v>937</v>
      </c>
      <c r="F12" s="1757">
        <v>912</v>
      </c>
      <c r="G12" s="1755">
        <v>814</v>
      </c>
      <c r="H12" s="1756">
        <v>703</v>
      </c>
      <c r="I12" s="1756">
        <v>679</v>
      </c>
      <c r="J12" s="1757">
        <v>506</v>
      </c>
      <c r="K12" s="1755">
        <v>414</v>
      </c>
      <c r="L12" s="1756">
        <v>370</v>
      </c>
      <c r="M12" s="1756">
        <v>304</v>
      </c>
      <c r="N12" s="1757">
        <v>323</v>
      </c>
      <c r="O12" s="1755">
        <v>1034</v>
      </c>
      <c r="P12" s="1756">
        <v>703</v>
      </c>
      <c r="Q12" s="1755">
        <v>814</v>
      </c>
      <c r="R12" s="1757">
        <v>414</v>
      </c>
    </row>
    <row r="13" spans="1:18" ht="5.15" customHeight="1" thickBot="1">
      <c r="A13" s="1758"/>
      <c r="B13" s="1758"/>
      <c r="C13" s="1758"/>
      <c r="D13" s="1759"/>
      <c r="E13" s="1759"/>
      <c r="F13" s="1759"/>
      <c r="G13" s="1759"/>
      <c r="H13" s="1759"/>
      <c r="I13" s="1759"/>
      <c r="J13" s="1759"/>
      <c r="K13" s="1759"/>
      <c r="L13" s="1759"/>
      <c r="M13" s="1759"/>
      <c r="N13" s="1759"/>
      <c r="O13" s="1759"/>
      <c r="P13" s="1759"/>
      <c r="Q13" s="1759"/>
      <c r="R13" s="1759"/>
    </row>
    <row r="14" spans="1:18" ht="10.5" customHeight="1">
      <c r="A14" s="2226" t="s">
        <v>885</v>
      </c>
      <c r="B14" s="2227" t="s">
        <v>0</v>
      </c>
      <c r="C14" s="2228" t="s">
        <v>0</v>
      </c>
      <c r="D14" s="1760"/>
      <c r="E14" s="1761"/>
      <c r="F14" s="1762"/>
      <c r="G14" s="1760"/>
      <c r="H14" s="1761"/>
      <c r="I14" s="1761"/>
      <c r="J14" s="1762"/>
      <c r="K14" s="1760"/>
      <c r="L14" s="1761"/>
      <c r="M14" s="1761"/>
      <c r="N14" s="1762"/>
      <c r="O14" s="1760"/>
      <c r="P14" s="1761"/>
      <c r="Q14" s="1760"/>
      <c r="R14" s="1762"/>
    </row>
    <row r="15" spans="1:18" ht="9" customHeight="1">
      <c r="A15" s="2241" t="s">
        <v>878</v>
      </c>
      <c r="B15" s="2242" t="s">
        <v>0</v>
      </c>
      <c r="C15" s="2243" t="s">
        <v>0</v>
      </c>
      <c r="D15" s="1739">
        <v>1668</v>
      </c>
      <c r="E15" s="1740">
        <v>1630</v>
      </c>
      <c r="F15" s="1741">
        <v>1612</v>
      </c>
      <c r="G15" s="1739">
        <v>1582</v>
      </c>
      <c r="H15" s="1740">
        <v>1530</v>
      </c>
      <c r="I15" s="1740">
        <v>1225</v>
      </c>
      <c r="J15" s="1741">
        <v>1159</v>
      </c>
      <c r="K15" s="1739">
        <v>1144</v>
      </c>
      <c r="L15" s="1740">
        <v>1117</v>
      </c>
      <c r="M15" s="1740">
        <v>1093</v>
      </c>
      <c r="N15" s="1741">
        <v>1069</v>
      </c>
      <c r="O15" s="1739">
        <v>1612</v>
      </c>
      <c r="P15" s="1740">
        <v>1159</v>
      </c>
      <c r="Q15" s="1739">
        <v>1159</v>
      </c>
      <c r="R15" s="1741">
        <v>1069</v>
      </c>
    </row>
    <row r="16" spans="1:18" ht="9" customHeight="1">
      <c r="A16" s="2232" t="s">
        <v>879</v>
      </c>
      <c r="B16" s="2233" t="s">
        <v>0</v>
      </c>
      <c r="C16" s="2234" t="s">
        <v>0</v>
      </c>
      <c r="D16" s="1743">
        <v>23</v>
      </c>
      <c r="E16" s="1744">
        <v>38</v>
      </c>
      <c r="F16" s="1745">
        <v>25</v>
      </c>
      <c r="G16" s="1743">
        <v>29</v>
      </c>
      <c r="H16" s="1744">
        <v>51</v>
      </c>
      <c r="I16" s="1744">
        <v>315</v>
      </c>
      <c r="J16" s="1745">
        <v>57</v>
      </c>
      <c r="K16" s="1743">
        <v>14</v>
      </c>
      <c r="L16" s="1744">
        <v>25</v>
      </c>
      <c r="M16" s="1744">
        <v>22</v>
      </c>
      <c r="N16" s="1745">
        <v>30</v>
      </c>
      <c r="O16" s="1743">
        <v>86</v>
      </c>
      <c r="P16" s="1744">
        <v>423</v>
      </c>
      <c r="Q16" s="1743">
        <v>452</v>
      </c>
      <c r="R16" s="1745">
        <v>91</v>
      </c>
    </row>
    <row r="17" spans="1:18" ht="9" customHeight="1">
      <c r="A17" s="2232" t="s">
        <v>880</v>
      </c>
      <c r="B17" s="2233" t="s">
        <v>0</v>
      </c>
      <c r="C17" s="2234" t="s">
        <v>0</v>
      </c>
      <c r="D17" s="1743">
        <v>0</v>
      </c>
      <c r="E17" s="1744">
        <v>0</v>
      </c>
      <c r="F17" s="1745">
        <v>0</v>
      </c>
      <c r="G17" s="1746">
        <v>0</v>
      </c>
      <c r="H17" s="1747">
        <v>0</v>
      </c>
      <c r="I17" s="1747">
        <v>0</v>
      </c>
      <c r="J17" s="1748">
        <v>0</v>
      </c>
      <c r="K17" s="1746">
        <v>0</v>
      </c>
      <c r="L17" s="1747">
        <v>0</v>
      </c>
      <c r="M17" s="1747">
        <v>0</v>
      </c>
      <c r="N17" s="1748">
        <v>0</v>
      </c>
      <c r="O17" s="1746">
        <v>0</v>
      </c>
      <c r="P17" s="1747">
        <v>0</v>
      </c>
      <c r="Q17" s="1746">
        <v>0</v>
      </c>
      <c r="R17" s="1748">
        <v>0</v>
      </c>
    </row>
    <row r="18" spans="1:18" ht="9" customHeight="1">
      <c r="A18" s="2232" t="s">
        <v>881</v>
      </c>
      <c r="B18" s="2233" t="s">
        <v>0</v>
      </c>
      <c r="C18" s="2234" t="s">
        <v>0</v>
      </c>
      <c r="D18" s="1743">
        <v>-6</v>
      </c>
      <c r="E18" s="1744">
        <v>0</v>
      </c>
      <c r="F18" s="1745">
        <v>0</v>
      </c>
      <c r="G18" s="1746">
        <v>0</v>
      </c>
      <c r="H18" s="1747">
        <v>0</v>
      </c>
      <c r="I18" s="1747">
        <v>0</v>
      </c>
      <c r="J18" s="1748">
        <v>0</v>
      </c>
      <c r="K18" s="1746">
        <v>0</v>
      </c>
      <c r="L18" s="1747">
        <v>0</v>
      </c>
      <c r="M18" s="1747">
        <v>-2</v>
      </c>
      <c r="N18" s="1748">
        <v>0</v>
      </c>
      <c r="O18" s="1746">
        <v>-6</v>
      </c>
      <c r="P18" s="1747">
        <v>0</v>
      </c>
      <c r="Q18" s="1746">
        <v>0</v>
      </c>
      <c r="R18" s="1748">
        <v>-2</v>
      </c>
    </row>
    <row r="19" spans="1:18" ht="9" customHeight="1">
      <c r="A19" s="2232" t="s">
        <v>882</v>
      </c>
      <c r="B19" s="2233" t="s">
        <v>0</v>
      </c>
      <c r="C19" s="2234" t="s">
        <v>0</v>
      </c>
      <c r="D19" s="1743">
        <v>0</v>
      </c>
      <c r="E19" s="1744">
        <v>0</v>
      </c>
      <c r="F19" s="1745">
        <v>0</v>
      </c>
      <c r="G19" s="1746">
        <v>0</v>
      </c>
      <c r="H19" s="1747">
        <v>0</v>
      </c>
      <c r="I19" s="1747">
        <v>0</v>
      </c>
      <c r="J19" s="1748">
        <v>0</v>
      </c>
      <c r="K19" s="1746">
        <v>0</v>
      </c>
      <c r="L19" s="1747">
        <v>0</v>
      </c>
      <c r="M19" s="1747">
        <v>0</v>
      </c>
      <c r="N19" s="1748">
        <v>0</v>
      </c>
      <c r="O19" s="1746">
        <v>0</v>
      </c>
      <c r="P19" s="1747">
        <v>0</v>
      </c>
      <c r="Q19" s="1746">
        <v>0</v>
      </c>
      <c r="R19" s="1748">
        <v>0</v>
      </c>
    </row>
    <row r="20" spans="1:18" ht="9" customHeight="1">
      <c r="A20" s="2235" t="s">
        <v>883</v>
      </c>
      <c r="B20" s="2236" t="s">
        <v>0</v>
      </c>
      <c r="C20" s="2237" t="s">
        <v>0</v>
      </c>
      <c r="D20" s="1749">
        <v>8</v>
      </c>
      <c r="E20" s="1749">
        <v>0</v>
      </c>
      <c r="F20" s="1750">
        <v>-7</v>
      </c>
      <c r="G20" s="1754">
        <v>1</v>
      </c>
      <c r="H20" s="1752">
        <v>1</v>
      </c>
      <c r="I20" s="1752">
        <v>-10</v>
      </c>
      <c r="J20" s="1753">
        <v>9</v>
      </c>
      <c r="K20" s="1754">
        <v>1</v>
      </c>
      <c r="L20" s="1752">
        <v>2</v>
      </c>
      <c r="M20" s="1752">
        <v>4</v>
      </c>
      <c r="N20" s="1753">
        <v>-6</v>
      </c>
      <c r="O20" s="1754">
        <v>1</v>
      </c>
      <c r="P20" s="1752">
        <v>0</v>
      </c>
      <c r="Q20" s="1754">
        <v>1</v>
      </c>
      <c r="R20" s="1753">
        <v>1</v>
      </c>
    </row>
    <row r="21" spans="1:18" ht="9" customHeight="1" thickBot="1">
      <c r="A21" s="2244" t="s">
        <v>884</v>
      </c>
      <c r="B21" s="2245" t="s">
        <v>0</v>
      </c>
      <c r="C21" s="2246" t="s">
        <v>0</v>
      </c>
      <c r="D21" s="1755">
        <v>1693</v>
      </c>
      <c r="E21" s="1756">
        <v>1668</v>
      </c>
      <c r="F21" s="1757">
        <v>1630</v>
      </c>
      <c r="G21" s="1755">
        <v>1612</v>
      </c>
      <c r="H21" s="1756">
        <v>1582</v>
      </c>
      <c r="I21" s="1756">
        <v>1530</v>
      </c>
      <c r="J21" s="1757">
        <v>1225</v>
      </c>
      <c r="K21" s="1755">
        <v>1159</v>
      </c>
      <c r="L21" s="1756">
        <v>1144</v>
      </c>
      <c r="M21" s="1756">
        <v>1117</v>
      </c>
      <c r="N21" s="1757">
        <v>1093</v>
      </c>
      <c r="O21" s="1755">
        <v>1693</v>
      </c>
      <c r="P21" s="1756">
        <v>1582</v>
      </c>
      <c r="Q21" s="1755">
        <v>1612</v>
      </c>
      <c r="R21" s="1757">
        <v>1159</v>
      </c>
    </row>
    <row r="22" spans="1:18" ht="5.15" customHeight="1" thickBot="1">
      <c r="A22" s="2247"/>
      <c r="B22" s="2247" t="s">
        <v>0</v>
      </c>
      <c r="C22" s="2247" t="s">
        <v>0</v>
      </c>
      <c r="D22" s="1763" t="s">
        <v>886</v>
      </c>
      <c r="E22" s="1763"/>
      <c r="F22" s="1763"/>
      <c r="G22" s="1763"/>
      <c r="H22" s="1763"/>
      <c r="I22" s="1763"/>
      <c r="J22" s="1763"/>
      <c r="K22" s="1763"/>
      <c r="L22" s="1763"/>
      <c r="M22" s="1763"/>
      <c r="N22" s="1763"/>
      <c r="O22" s="1764"/>
      <c r="P22" s="1764"/>
      <c r="Q22" s="1764"/>
      <c r="R22" s="1764"/>
    </row>
    <row r="23" spans="1:18" ht="9.75" customHeight="1">
      <c r="A23" s="2248" t="s">
        <v>887</v>
      </c>
      <c r="B23" s="2249" t="s">
        <v>0</v>
      </c>
      <c r="C23" s="2250" t="s">
        <v>0</v>
      </c>
      <c r="D23" s="1765"/>
      <c r="E23" s="1766"/>
      <c r="F23" s="1767"/>
      <c r="G23" s="1765"/>
      <c r="H23" s="1766"/>
      <c r="I23" s="1766"/>
      <c r="J23" s="1767"/>
      <c r="K23" s="1765"/>
      <c r="L23" s="1766"/>
      <c r="M23" s="1766"/>
      <c r="N23" s="1767"/>
      <c r="O23" s="1768"/>
      <c r="P23" s="1764"/>
      <c r="Q23" s="1764"/>
      <c r="R23" s="1764"/>
    </row>
    <row r="24" spans="1:18" ht="9" customHeight="1">
      <c r="A24" s="2251" t="s">
        <v>888</v>
      </c>
      <c r="B24" s="2252" t="s">
        <v>0</v>
      </c>
      <c r="C24" s="2253" t="s">
        <v>0</v>
      </c>
      <c r="D24" s="1739"/>
      <c r="E24" s="1740"/>
      <c r="F24" s="1741"/>
      <c r="G24" s="1739"/>
      <c r="H24" s="1740"/>
      <c r="I24" s="1740"/>
      <c r="J24" s="1741"/>
      <c r="K24" s="1739"/>
      <c r="L24" s="1740"/>
      <c r="M24" s="1740"/>
      <c r="N24" s="1741"/>
      <c r="O24" s="1768"/>
      <c r="P24" s="1764"/>
      <c r="Q24" s="1764"/>
      <c r="R24" s="1764"/>
    </row>
    <row r="25" spans="1:18" ht="9" customHeight="1">
      <c r="A25" s="1769"/>
      <c r="B25" s="2233" t="s">
        <v>904</v>
      </c>
      <c r="C25" s="2234" t="s">
        <v>0</v>
      </c>
      <c r="D25" s="1743">
        <v>1034</v>
      </c>
      <c r="E25" s="1744">
        <v>937</v>
      </c>
      <c r="F25" s="1745">
        <v>912</v>
      </c>
      <c r="G25" s="1743">
        <v>814</v>
      </c>
      <c r="H25" s="1744">
        <v>703</v>
      </c>
      <c r="I25" s="1744">
        <v>679</v>
      </c>
      <c r="J25" s="1745">
        <v>506</v>
      </c>
      <c r="K25" s="1743">
        <v>414</v>
      </c>
      <c r="L25" s="1744">
        <v>370</v>
      </c>
      <c r="M25" s="1744">
        <v>304</v>
      </c>
      <c r="N25" s="1745">
        <v>323</v>
      </c>
      <c r="O25" s="1770"/>
      <c r="P25" s="1771"/>
      <c r="Q25" s="1771"/>
      <c r="R25" s="1771"/>
    </row>
    <row r="26" spans="1:18" ht="9" customHeight="1">
      <c r="A26" s="1742"/>
      <c r="B26" s="2233" t="s">
        <v>907</v>
      </c>
      <c r="C26" s="2234" t="s">
        <v>0</v>
      </c>
      <c r="D26" s="1743">
        <v>1693</v>
      </c>
      <c r="E26" s="1744">
        <v>1668</v>
      </c>
      <c r="F26" s="1745">
        <v>1630</v>
      </c>
      <c r="G26" s="1743">
        <v>1612</v>
      </c>
      <c r="H26" s="1744">
        <v>1582</v>
      </c>
      <c r="I26" s="1744">
        <v>1530</v>
      </c>
      <c r="J26" s="1745">
        <v>1225</v>
      </c>
      <c r="K26" s="1743">
        <v>1159</v>
      </c>
      <c r="L26" s="1744">
        <v>1144</v>
      </c>
      <c r="M26" s="1744">
        <v>1117</v>
      </c>
      <c r="N26" s="1745">
        <v>1093</v>
      </c>
      <c r="O26" s="1770"/>
      <c r="P26" s="1771"/>
      <c r="Q26" s="1771"/>
      <c r="R26" s="1771"/>
    </row>
    <row r="27" spans="1:18" ht="9" customHeight="1" thickBot="1">
      <c r="A27" s="2254"/>
      <c r="B27" s="2255" t="s">
        <v>0</v>
      </c>
      <c r="C27" s="2256" t="s">
        <v>0</v>
      </c>
      <c r="D27" s="1755">
        <v>2727</v>
      </c>
      <c r="E27" s="1756">
        <v>2605</v>
      </c>
      <c r="F27" s="1757">
        <v>2542</v>
      </c>
      <c r="G27" s="1755">
        <v>2426</v>
      </c>
      <c r="H27" s="1756">
        <v>2285</v>
      </c>
      <c r="I27" s="1756">
        <v>2209</v>
      </c>
      <c r="J27" s="1757">
        <v>1731</v>
      </c>
      <c r="K27" s="1755">
        <v>1573</v>
      </c>
      <c r="L27" s="1756">
        <v>1514</v>
      </c>
      <c r="M27" s="1756">
        <v>1421</v>
      </c>
      <c r="N27" s="1757">
        <v>1416</v>
      </c>
      <c r="O27" s="1768"/>
      <c r="P27" s="1764"/>
      <c r="Q27" s="1764"/>
      <c r="R27" s="1764"/>
    </row>
    <row r="28" spans="1:18" ht="5.15" customHeight="1" thickBot="1">
      <c r="A28" s="1772"/>
      <c r="B28" s="1772"/>
      <c r="C28" s="1772"/>
      <c r="D28" s="1773"/>
      <c r="E28" s="1773"/>
      <c r="F28" s="1773"/>
      <c r="G28" s="1773"/>
      <c r="H28" s="1773"/>
      <c r="I28" s="1773"/>
      <c r="J28" s="1773"/>
      <c r="K28" s="1773"/>
      <c r="L28" s="1773"/>
      <c r="M28" s="1773"/>
      <c r="N28" s="1773"/>
      <c r="O28" s="1064"/>
      <c r="P28" s="1064"/>
      <c r="Q28" s="1064"/>
      <c r="R28" s="1064"/>
    </row>
    <row r="29" spans="1:18" ht="9.75" customHeight="1">
      <c r="A29" s="2226" t="s">
        <v>889</v>
      </c>
      <c r="B29" s="2227" t="s">
        <v>0</v>
      </c>
      <c r="C29" s="2228" t="s">
        <v>0</v>
      </c>
      <c r="D29" s="1765"/>
      <c r="E29" s="1766"/>
      <c r="F29" s="1767"/>
      <c r="G29" s="1765"/>
      <c r="H29" s="1766"/>
      <c r="I29" s="1766"/>
      <c r="J29" s="1767"/>
      <c r="K29" s="1765"/>
      <c r="L29" s="1766"/>
      <c r="M29" s="1766"/>
      <c r="N29" s="1767"/>
      <c r="O29" s="1768"/>
      <c r="P29" s="1764"/>
      <c r="Q29" s="1764"/>
      <c r="R29" s="1764"/>
    </row>
    <row r="30" spans="1:18" ht="9" customHeight="1">
      <c r="A30" s="2257" t="s">
        <v>890</v>
      </c>
      <c r="B30" s="2258" t="s">
        <v>0</v>
      </c>
      <c r="C30" s="2259" t="s">
        <v>0</v>
      </c>
      <c r="D30" s="1743"/>
      <c r="E30" s="1744"/>
      <c r="F30" s="1745"/>
      <c r="G30" s="1743"/>
      <c r="H30" s="1744"/>
      <c r="I30" s="1744"/>
      <c r="J30" s="1745"/>
      <c r="K30" s="1743"/>
      <c r="L30" s="1744"/>
      <c r="M30" s="1744"/>
      <c r="N30" s="1745"/>
      <c r="O30" s="1770"/>
      <c r="P30" s="1771"/>
      <c r="Q30" s="1771"/>
      <c r="R30" s="1771"/>
    </row>
    <row r="31" spans="1:18" ht="9" customHeight="1">
      <c r="A31" s="1742"/>
      <c r="B31" s="2233" t="s">
        <v>891</v>
      </c>
      <c r="C31" s="2234" t="s">
        <v>0</v>
      </c>
      <c r="D31" s="1743">
        <v>2338</v>
      </c>
      <c r="E31" s="1744">
        <v>2263</v>
      </c>
      <c r="F31" s="1745">
        <v>2209</v>
      </c>
      <c r="G31" s="1743">
        <v>2131</v>
      </c>
      <c r="H31" s="1744">
        <v>1984</v>
      </c>
      <c r="I31" s="1744">
        <v>1938</v>
      </c>
      <c r="J31" s="1745">
        <v>1483</v>
      </c>
      <c r="K31" s="1743">
        <v>1341</v>
      </c>
      <c r="L31" s="1744">
        <v>1295</v>
      </c>
      <c r="M31" s="1744">
        <v>1211</v>
      </c>
      <c r="N31" s="1745">
        <v>1211</v>
      </c>
      <c r="O31" s="1770"/>
      <c r="P31" s="1771"/>
      <c r="Q31" s="1771"/>
      <c r="R31" s="1771"/>
    </row>
    <row r="32" spans="1:18" ht="9" customHeight="1">
      <c r="A32" s="1742"/>
      <c r="B32" s="2233" t="s">
        <v>892</v>
      </c>
      <c r="C32" s="2234" t="s">
        <v>0</v>
      </c>
      <c r="D32" s="1743">
        <v>294</v>
      </c>
      <c r="E32" s="1744">
        <v>256</v>
      </c>
      <c r="F32" s="1745">
        <v>257</v>
      </c>
      <c r="G32" s="1743">
        <v>236</v>
      </c>
      <c r="H32" s="1744">
        <v>240</v>
      </c>
      <c r="I32" s="1744">
        <v>224</v>
      </c>
      <c r="J32" s="1745">
        <v>200</v>
      </c>
      <c r="K32" s="1743">
        <v>188</v>
      </c>
      <c r="L32" s="1744">
        <v>179</v>
      </c>
      <c r="M32" s="1744">
        <v>172</v>
      </c>
      <c r="N32" s="1745">
        <v>166</v>
      </c>
      <c r="O32" s="1770"/>
      <c r="P32" s="1771"/>
      <c r="Q32" s="1771"/>
      <c r="R32" s="1771"/>
    </row>
    <row r="33" spans="1:18" ht="9" customHeight="1">
      <c r="A33" s="2235" t="s">
        <v>893</v>
      </c>
      <c r="B33" s="2236" t="s">
        <v>0</v>
      </c>
      <c r="C33" s="2237" t="s">
        <v>0</v>
      </c>
      <c r="D33" s="1749">
        <v>95</v>
      </c>
      <c r="E33" s="1749">
        <v>86</v>
      </c>
      <c r="F33" s="1750">
        <v>76</v>
      </c>
      <c r="G33" s="1751">
        <v>59</v>
      </c>
      <c r="H33" s="1749">
        <v>61</v>
      </c>
      <c r="I33" s="1749">
        <v>47</v>
      </c>
      <c r="J33" s="1750">
        <v>48</v>
      </c>
      <c r="K33" s="1751">
        <v>44</v>
      </c>
      <c r="L33" s="1749">
        <v>40</v>
      </c>
      <c r="M33" s="1749">
        <v>38</v>
      </c>
      <c r="N33" s="1750">
        <v>39</v>
      </c>
      <c r="O33" s="1770"/>
      <c r="P33" s="1771"/>
      <c r="Q33" s="1771"/>
      <c r="R33" s="1771"/>
    </row>
    <row r="34" spans="1:18" ht="9" customHeight="1" thickBot="1">
      <c r="A34" s="2254"/>
      <c r="B34" s="2255" t="s">
        <v>0</v>
      </c>
      <c r="C34" s="2256" t="s">
        <v>0</v>
      </c>
      <c r="D34" s="1755">
        <v>2727</v>
      </c>
      <c r="E34" s="1756">
        <v>2605</v>
      </c>
      <c r="F34" s="1757">
        <v>2542</v>
      </c>
      <c r="G34" s="1755">
        <v>2426</v>
      </c>
      <c r="H34" s="1756">
        <v>2285</v>
      </c>
      <c r="I34" s="1756">
        <v>2209</v>
      </c>
      <c r="J34" s="1757">
        <v>1731</v>
      </c>
      <c r="K34" s="1755">
        <v>1573</v>
      </c>
      <c r="L34" s="1756">
        <v>1514</v>
      </c>
      <c r="M34" s="1756">
        <v>1421</v>
      </c>
      <c r="N34" s="1757">
        <v>1416</v>
      </c>
      <c r="O34" s="1768"/>
      <c r="P34" s="1764"/>
      <c r="Q34" s="1764"/>
      <c r="R34" s="1764"/>
    </row>
    <row r="35" spans="1:18" ht="5.15" customHeight="1" thickBot="1">
      <c r="A35" s="1772"/>
      <c r="B35" s="1772"/>
      <c r="C35" s="1772"/>
      <c r="D35" s="1773"/>
      <c r="E35" s="1773"/>
      <c r="F35" s="1773"/>
      <c r="G35" s="1773"/>
      <c r="H35" s="1773"/>
      <c r="I35" s="1773"/>
      <c r="J35" s="1773"/>
      <c r="K35" s="1773"/>
      <c r="L35" s="1773"/>
      <c r="M35" s="1773"/>
      <c r="N35" s="1773"/>
      <c r="O35" s="1064"/>
      <c r="P35" s="1064"/>
      <c r="Q35" s="1064"/>
      <c r="R35" s="1064"/>
    </row>
    <row r="36" spans="1:18" ht="12" customHeight="1">
      <c r="A36" s="2248" t="s">
        <v>887</v>
      </c>
      <c r="B36" s="2249" t="s">
        <v>0</v>
      </c>
      <c r="C36" s="2250" t="s">
        <v>0</v>
      </c>
      <c r="D36" s="1765"/>
      <c r="E36" s="1766"/>
      <c r="F36" s="1767"/>
      <c r="G36" s="1765"/>
      <c r="H36" s="1766"/>
      <c r="I36" s="1766"/>
      <c r="J36" s="1767"/>
      <c r="K36" s="1765"/>
      <c r="L36" s="1766"/>
      <c r="M36" s="1766"/>
      <c r="N36" s="1767"/>
      <c r="O36" s="1768"/>
      <c r="P36" s="1764"/>
      <c r="Q36" s="1764"/>
      <c r="R36" s="1764"/>
    </row>
    <row r="37" spans="1:18" ht="9" customHeight="1">
      <c r="A37" s="2251" t="s">
        <v>894</v>
      </c>
      <c r="B37" s="2252" t="s">
        <v>0</v>
      </c>
      <c r="C37" s="2253" t="s">
        <v>0</v>
      </c>
      <c r="D37" s="1739"/>
      <c r="E37" s="1740"/>
      <c r="F37" s="1741"/>
      <c r="G37" s="1739"/>
      <c r="H37" s="1740"/>
      <c r="I37" s="1740"/>
      <c r="J37" s="1741"/>
      <c r="K37" s="1739"/>
      <c r="L37" s="1740"/>
      <c r="M37" s="1740"/>
      <c r="N37" s="1741"/>
      <c r="O37" s="1768"/>
      <c r="P37" s="1764"/>
      <c r="Q37" s="1764"/>
      <c r="R37" s="1764"/>
    </row>
    <row r="38" spans="1:18" ht="9" customHeight="1">
      <c r="A38" s="1769"/>
      <c r="B38" s="2233" t="s">
        <v>904</v>
      </c>
      <c r="C38" s="2234" t="s">
        <v>0</v>
      </c>
      <c r="D38" s="1743">
        <v>805</v>
      </c>
      <c r="E38" s="1744">
        <v>728</v>
      </c>
      <c r="F38" s="1745">
        <v>716</v>
      </c>
      <c r="G38" s="1743">
        <v>643</v>
      </c>
      <c r="H38" s="1744">
        <v>557</v>
      </c>
      <c r="I38" s="1744">
        <v>544</v>
      </c>
      <c r="J38" s="1745">
        <v>389</v>
      </c>
      <c r="K38" s="1743">
        <v>326</v>
      </c>
      <c r="L38" s="1744">
        <v>321</v>
      </c>
      <c r="M38" s="1744">
        <v>275</v>
      </c>
      <c r="N38" s="1745">
        <v>309</v>
      </c>
      <c r="O38" s="1770"/>
      <c r="P38" s="1771"/>
      <c r="Q38" s="1771"/>
      <c r="R38" s="1771"/>
    </row>
    <row r="39" spans="1:18" ht="9" customHeight="1">
      <c r="A39" s="1742"/>
      <c r="B39" s="2233" t="s">
        <v>907</v>
      </c>
      <c r="C39" s="2234" t="s">
        <v>0</v>
      </c>
      <c r="D39" s="1743">
        <v>1382</v>
      </c>
      <c r="E39" s="1744">
        <v>1394</v>
      </c>
      <c r="F39" s="1745">
        <v>1357</v>
      </c>
      <c r="G39" s="1743">
        <v>1359</v>
      </c>
      <c r="H39" s="1744">
        <v>1356</v>
      </c>
      <c r="I39" s="1744">
        <v>1311</v>
      </c>
      <c r="J39" s="1745">
        <v>1002</v>
      </c>
      <c r="K39" s="1743">
        <v>956</v>
      </c>
      <c r="L39" s="1744">
        <v>950</v>
      </c>
      <c r="M39" s="1744">
        <v>932</v>
      </c>
      <c r="N39" s="1745">
        <v>918</v>
      </c>
      <c r="O39" s="1770"/>
      <c r="P39" s="1771"/>
      <c r="Q39" s="1771"/>
      <c r="R39" s="1771"/>
    </row>
    <row r="40" spans="1:18" ht="10.5" customHeight="1" thickBot="1">
      <c r="A40" s="2254"/>
      <c r="B40" s="2255" t="s">
        <v>0</v>
      </c>
      <c r="C40" s="2256" t="s">
        <v>0</v>
      </c>
      <c r="D40" s="1755">
        <v>2187</v>
      </c>
      <c r="E40" s="1756">
        <v>2122</v>
      </c>
      <c r="F40" s="1757">
        <v>2073</v>
      </c>
      <c r="G40" s="1755">
        <v>2002</v>
      </c>
      <c r="H40" s="1756">
        <v>1913</v>
      </c>
      <c r="I40" s="1756">
        <v>1855</v>
      </c>
      <c r="J40" s="1757">
        <v>1391</v>
      </c>
      <c r="K40" s="1755">
        <v>1282</v>
      </c>
      <c r="L40" s="1756">
        <v>1271</v>
      </c>
      <c r="M40" s="1756">
        <v>1207</v>
      </c>
      <c r="N40" s="1757">
        <v>1227</v>
      </c>
      <c r="O40" s="1768"/>
      <c r="P40" s="1764"/>
      <c r="Q40" s="1764"/>
      <c r="R40" s="1764"/>
    </row>
    <row r="41" spans="1:18" ht="1.5" customHeight="1">
      <c r="A41" s="1776"/>
      <c r="B41" s="1776"/>
      <c r="C41" s="1776"/>
      <c r="D41" s="1776"/>
      <c r="E41" s="1776"/>
      <c r="F41" s="1776"/>
      <c r="G41" s="1776"/>
      <c r="H41" s="1776"/>
      <c r="I41" s="1776"/>
      <c r="J41" s="1776"/>
      <c r="K41" s="1776"/>
      <c r="L41" s="1776"/>
      <c r="M41" s="1776"/>
      <c r="N41" s="1776"/>
      <c r="O41" s="1064"/>
      <c r="P41" s="1064"/>
      <c r="Q41" s="1064"/>
      <c r="R41" s="1064"/>
    </row>
    <row r="42" spans="1:18" ht="9" customHeight="1">
      <c r="A42" s="2261" t="s">
        <v>895</v>
      </c>
      <c r="B42" s="2261" t="s">
        <v>0</v>
      </c>
      <c r="C42" s="2261" t="s">
        <v>0</v>
      </c>
      <c r="D42" s="2261" t="s">
        <v>0</v>
      </c>
      <c r="E42" s="2261" t="s">
        <v>0</v>
      </c>
      <c r="F42" s="2261" t="s">
        <v>0</v>
      </c>
      <c r="G42" s="2261" t="s">
        <v>0</v>
      </c>
      <c r="H42" s="2261" t="s">
        <v>0</v>
      </c>
      <c r="I42" s="2261" t="s">
        <v>0</v>
      </c>
      <c r="J42" s="2261" t="s">
        <v>0</v>
      </c>
      <c r="K42" s="2261" t="s">
        <v>0</v>
      </c>
      <c r="L42" s="2261" t="s">
        <v>0</v>
      </c>
      <c r="M42" s="2261" t="s">
        <v>0</v>
      </c>
      <c r="N42" s="2261" t="s">
        <v>0</v>
      </c>
      <c r="O42" s="2261" t="s">
        <v>0</v>
      </c>
      <c r="P42" s="2261" t="s">
        <v>0</v>
      </c>
      <c r="Q42" s="2261" t="s">
        <v>0</v>
      </c>
      <c r="R42" s="2261" t="s">
        <v>0</v>
      </c>
    </row>
    <row r="43" spans="1:18" ht="9" customHeight="1">
      <c r="A43" s="2261" t="s">
        <v>896</v>
      </c>
      <c r="B43" s="2261" t="s">
        <v>0</v>
      </c>
      <c r="C43" s="2261" t="s">
        <v>0</v>
      </c>
      <c r="D43" s="2261" t="s">
        <v>0</v>
      </c>
      <c r="E43" s="2261" t="s">
        <v>0</v>
      </c>
      <c r="F43" s="2261" t="s">
        <v>0</v>
      </c>
      <c r="G43" s="2261" t="s">
        <v>0</v>
      </c>
      <c r="H43" s="2261" t="s">
        <v>0</v>
      </c>
      <c r="I43" s="2261" t="s">
        <v>0</v>
      </c>
      <c r="J43" s="2261" t="s">
        <v>0</v>
      </c>
      <c r="K43" s="2261" t="s">
        <v>0</v>
      </c>
      <c r="L43" s="2261" t="s">
        <v>0</v>
      </c>
      <c r="M43" s="2261" t="s">
        <v>0</v>
      </c>
      <c r="N43" s="2261" t="s">
        <v>0</v>
      </c>
      <c r="O43" s="2261" t="s">
        <v>0</v>
      </c>
      <c r="P43" s="2261" t="s">
        <v>0</v>
      </c>
      <c r="Q43" s="1777"/>
      <c r="R43" s="1777"/>
    </row>
    <row r="44" spans="1:18" ht="9" customHeight="1">
      <c r="A44" s="2260" t="s">
        <v>897</v>
      </c>
      <c r="B44" s="2260" t="s">
        <v>0</v>
      </c>
      <c r="C44" s="2260" t="s">
        <v>0</v>
      </c>
      <c r="D44" s="2260" t="s">
        <v>0</v>
      </c>
      <c r="E44" s="2260" t="s">
        <v>0</v>
      </c>
      <c r="F44" s="2260" t="s">
        <v>0</v>
      </c>
      <c r="G44" s="2260" t="s">
        <v>0</v>
      </c>
      <c r="H44" s="2260" t="s">
        <v>0</v>
      </c>
      <c r="I44" s="2260" t="s">
        <v>0</v>
      </c>
      <c r="J44" s="2260" t="s">
        <v>0</v>
      </c>
      <c r="K44" s="2260" t="s">
        <v>0</v>
      </c>
      <c r="L44" s="2260" t="s">
        <v>0</v>
      </c>
      <c r="M44" s="2260" t="s">
        <v>0</v>
      </c>
      <c r="N44" s="2260" t="s">
        <v>0</v>
      </c>
      <c r="O44" s="2260" t="s">
        <v>0</v>
      </c>
      <c r="P44" s="2260" t="s">
        <v>0</v>
      </c>
      <c r="Q44" s="2260" t="s">
        <v>0</v>
      </c>
      <c r="R44" s="2260" t="s">
        <v>0</v>
      </c>
    </row>
    <row r="45" spans="1:18" ht="9" customHeight="1">
      <c r="A45" s="2260" t="s">
        <v>898</v>
      </c>
      <c r="B45" s="2260" t="s">
        <v>0</v>
      </c>
      <c r="C45" s="2260" t="s">
        <v>0</v>
      </c>
      <c r="D45" s="2260" t="s">
        <v>0</v>
      </c>
      <c r="E45" s="2260" t="s">
        <v>0</v>
      </c>
      <c r="F45" s="2260" t="s">
        <v>0</v>
      </c>
      <c r="G45" s="2260" t="s">
        <v>0</v>
      </c>
      <c r="H45" s="2260" t="s">
        <v>0</v>
      </c>
      <c r="I45" s="2260" t="s">
        <v>0</v>
      </c>
      <c r="J45" s="2260" t="s">
        <v>0</v>
      </c>
      <c r="K45" s="2260" t="s">
        <v>0</v>
      </c>
      <c r="L45" s="2260" t="s">
        <v>0</v>
      </c>
      <c r="M45" s="2260" t="s">
        <v>0</v>
      </c>
      <c r="N45" s="2260" t="s">
        <v>0</v>
      </c>
      <c r="O45" s="2260" t="s">
        <v>0</v>
      </c>
      <c r="P45" s="2260" t="s">
        <v>0</v>
      </c>
      <c r="Q45" s="2260" t="s">
        <v>0</v>
      </c>
      <c r="R45" s="2260" t="s">
        <v>0</v>
      </c>
    </row>
  </sheetData>
  <mergeCells count="44">
    <mergeCell ref="A44:R44"/>
    <mergeCell ref="A45:R45"/>
    <mergeCell ref="B38:C38"/>
    <mergeCell ref="B39:C39"/>
    <mergeCell ref="A40:C40"/>
    <mergeCell ref="A42:R42"/>
    <mergeCell ref="A43:P43"/>
    <mergeCell ref="B32:C32"/>
    <mergeCell ref="A33:C33"/>
    <mergeCell ref="A34:C34"/>
    <mergeCell ref="A36:C36"/>
    <mergeCell ref="A37:C37"/>
    <mergeCell ref="B26:C26"/>
    <mergeCell ref="A27:C27"/>
    <mergeCell ref="A29:C29"/>
    <mergeCell ref="A30:C30"/>
    <mergeCell ref="B31:C31"/>
    <mergeCell ref="A21:C21"/>
    <mergeCell ref="A22:C22"/>
    <mergeCell ref="A23:C23"/>
    <mergeCell ref="A24:C24"/>
    <mergeCell ref="B25:C25"/>
    <mergeCell ref="A16:C16"/>
    <mergeCell ref="A17:C17"/>
    <mergeCell ref="A18:C18"/>
    <mergeCell ref="A19:C19"/>
    <mergeCell ref="A20:C20"/>
    <mergeCell ref="A10:C10"/>
    <mergeCell ref="A11:C11"/>
    <mergeCell ref="A12:C12"/>
    <mergeCell ref="A14:C14"/>
    <mergeCell ref="A15:C15"/>
    <mergeCell ref="A5:C5"/>
    <mergeCell ref="A6:C6"/>
    <mergeCell ref="A7:C7"/>
    <mergeCell ref="A8:C8"/>
    <mergeCell ref="A9:C9"/>
    <mergeCell ref="A1:R1"/>
    <mergeCell ref="A2:C2"/>
    <mergeCell ref="D3:F3"/>
    <mergeCell ref="G3:J3"/>
    <mergeCell ref="K3:N3"/>
    <mergeCell ref="O3:P3"/>
    <mergeCell ref="Q3:R3"/>
  </mergeCells>
  <pageMargins left="0.7" right="0.7" top="0.75" bottom="0.75" header="0.3" footer="0.3"/>
  <pageSetup orientation="portrait" horizontalDpi="72" verticalDpi="72"/>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67CA98F-6A0C-4332-8FC7-31E8A7DDB9A8}">
  <sheetPr codeName="Feuil32"/>
  <dimension ref="A1:R60"/>
  <sheetViews>
    <sheetView zoomScale="160" zoomScaleNormal="160" workbookViewId="0">
      <selection sqref="A1:R1"/>
    </sheetView>
  </sheetViews>
  <sheetFormatPr baseColWidth="10" defaultColWidth="9.08984375" defaultRowHeight="12.5"/>
  <cols>
    <col min="1" max="1" width="1.36328125" customWidth="1"/>
    <col min="2" max="2" width="25" customWidth="1"/>
    <col min="3" max="3" width="27.08984375" customWidth="1"/>
    <col min="4" max="18" width="5.6328125" customWidth="1"/>
  </cols>
  <sheetData>
    <row r="1" spans="1:18" ht="22.5" customHeight="1">
      <c r="A1" s="1885" t="s">
        <v>899</v>
      </c>
      <c r="B1" s="1885" t="s">
        <v>0</v>
      </c>
      <c r="C1" s="1885" t="s">
        <v>0</v>
      </c>
      <c r="D1" s="1885" t="s">
        <v>0</v>
      </c>
      <c r="E1" s="1885" t="s">
        <v>0</v>
      </c>
      <c r="F1" s="1885" t="s">
        <v>0</v>
      </c>
      <c r="G1" s="1885" t="s">
        <v>0</v>
      </c>
      <c r="H1" s="1885" t="s">
        <v>0</v>
      </c>
      <c r="I1" s="1885" t="s">
        <v>0</v>
      </c>
      <c r="J1" s="1885" t="s">
        <v>0</v>
      </c>
      <c r="K1" s="1885" t="s">
        <v>0</v>
      </c>
      <c r="L1" s="1885" t="s">
        <v>0</v>
      </c>
      <c r="M1" s="1885" t="s">
        <v>0</v>
      </c>
      <c r="N1" s="1885" t="s">
        <v>0</v>
      </c>
      <c r="O1" s="1885" t="s">
        <v>0</v>
      </c>
      <c r="P1" s="1885" t="s">
        <v>0</v>
      </c>
      <c r="Q1" s="1885" t="s">
        <v>0</v>
      </c>
      <c r="R1" s="1885" t="s">
        <v>0</v>
      </c>
    </row>
    <row r="2" spans="1:18" ht="9.75" customHeight="1" thickBot="1">
      <c r="A2" s="1894" t="s">
        <v>953</v>
      </c>
      <c r="B2" s="1894" t="s">
        <v>0</v>
      </c>
      <c r="C2" s="1894" t="s">
        <v>0</v>
      </c>
      <c r="D2" s="1778"/>
      <c r="E2" s="1778"/>
      <c r="F2" s="1778"/>
      <c r="G2" s="1778"/>
      <c r="H2" s="1778"/>
      <c r="I2" s="1778"/>
      <c r="J2" s="1778"/>
      <c r="K2" s="1778"/>
      <c r="L2" s="1778"/>
      <c r="M2" s="1778"/>
      <c r="N2" s="1778"/>
      <c r="O2" s="1778"/>
      <c r="P2" s="1778"/>
      <c r="Q2" s="1778"/>
      <c r="R2" s="1778"/>
    </row>
    <row r="3" spans="1:18" ht="9.75" customHeight="1">
      <c r="A3" s="1779"/>
      <c r="B3" s="1779"/>
      <c r="C3" s="1780"/>
      <c r="D3" s="2065">
        <v>2026</v>
      </c>
      <c r="E3" s="2065" t="s">
        <v>0</v>
      </c>
      <c r="F3" s="2065" t="s">
        <v>0</v>
      </c>
      <c r="G3" s="2066">
        <v>2025</v>
      </c>
      <c r="H3" s="2065" t="s">
        <v>0</v>
      </c>
      <c r="I3" s="2065" t="s">
        <v>0</v>
      </c>
      <c r="J3" s="2067" t="s">
        <v>0</v>
      </c>
      <c r="K3" s="2066">
        <v>2024</v>
      </c>
      <c r="L3" s="2065" t="s">
        <v>0</v>
      </c>
      <c r="M3" s="2065" t="s">
        <v>0</v>
      </c>
      <c r="N3" s="2067" t="s">
        <v>0</v>
      </c>
      <c r="O3" s="2066" t="s">
        <v>900</v>
      </c>
      <c r="P3" s="2065" t="s">
        <v>0</v>
      </c>
      <c r="Q3" s="2066" t="s">
        <v>901</v>
      </c>
      <c r="R3" s="2067" t="s">
        <v>0</v>
      </c>
    </row>
    <row r="4" spans="1:18" ht="9.75" customHeight="1" thickBot="1">
      <c r="A4" s="2262"/>
      <c r="B4" s="2262" t="s">
        <v>0</v>
      </c>
      <c r="C4" s="2263" t="s">
        <v>0</v>
      </c>
      <c r="D4" s="903" t="s">
        <v>954</v>
      </c>
      <c r="E4" s="903" t="s">
        <v>955</v>
      </c>
      <c r="F4" s="1673" t="s">
        <v>956</v>
      </c>
      <c r="G4" s="905" t="s">
        <v>964</v>
      </c>
      <c r="H4" s="903" t="s">
        <v>954</v>
      </c>
      <c r="I4" s="1672" t="s">
        <v>955</v>
      </c>
      <c r="J4" s="906" t="s">
        <v>956</v>
      </c>
      <c r="K4" s="905" t="s">
        <v>964</v>
      </c>
      <c r="L4" s="903" t="s">
        <v>954</v>
      </c>
      <c r="M4" s="1672" t="s">
        <v>955</v>
      </c>
      <c r="N4" s="906" t="s">
        <v>956</v>
      </c>
      <c r="O4" s="905">
        <v>2026</v>
      </c>
      <c r="P4" s="1673">
        <v>2025</v>
      </c>
      <c r="Q4" s="905">
        <v>2025</v>
      </c>
      <c r="R4" s="906">
        <v>2024</v>
      </c>
    </row>
    <row r="5" spans="1:18" ht="10.5" customHeight="1">
      <c r="A5" s="2264" t="s">
        <v>902</v>
      </c>
      <c r="B5" s="2265" t="s">
        <v>0</v>
      </c>
      <c r="C5" s="2266" t="s">
        <v>0</v>
      </c>
      <c r="D5" s="1625"/>
      <c r="E5" s="1626"/>
      <c r="F5" s="1627"/>
      <c r="G5" s="1625"/>
      <c r="H5" s="1626"/>
      <c r="I5" s="1626"/>
      <c r="J5" s="1627"/>
      <c r="K5" s="1625"/>
      <c r="L5" s="1626"/>
      <c r="M5" s="1626"/>
      <c r="N5" s="1627"/>
      <c r="O5" s="1625"/>
      <c r="P5" s="1627"/>
      <c r="Q5" s="1625"/>
      <c r="R5" s="1627"/>
    </row>
    <row r="6" spans="1:18" ht="9" customHeight="1">
      <c r="A6" s="1633"/>
      <c r="B6" s="1781" t="s">
        <v>903</v>
      </c>
      <c r="C6" s="1634" t="s">
        <v>904</v>
      </c>
      <c r="D6" s="621">
        <v>40</v>
      </c>
      <c r="E6" s="952">
        <v>37</v>
      </c>
      <c r="F6" s="916">
        <v>37</v>
      </c>
      <c r="G6" s="621">
        <v>37</v>
      </c>
      <c r="H6" s="952">
        <v>30</v>
      </c>
      <c r="I6" s="952">
        <v>26</v>
      </c>
      <c r="J6" s="916">
        <v>36</v>
      </c>
      <c r="K6" s="621">
        <v>29</v>
      </c>
      <c r="L6" s="952">
        <v>25</v>
      </c>
      <c r="M6" s="952">
        <v>26</v>
      </c>
      <c r="N6" s="916">
        <v>20</v>
      </c>
      <c r="O6" s="621">
        <v>114</v>
      </c>
      <c r="P6" s="916">
        <v>92</v>
      </c>
      <c r="Q6" s="621">
        <v>129</v>
      </c>
      <c r="R6" s="916">
        <v>100</v>
      </c>
    </row>
    <row r="7" spans="1:18" ht="9" customHeight="1">
      <c r="A7" s="1633"/>
      <c r="B7" s="1781"/>
      <c r="C7" s="1634" t="s">
        <v>905</v>
      </c>
      <c r="D7" s="955">
        <v>6</v>
      </c>
      <c r="E7" s="955">
        <v>8</v>
      </c>
      <c r="F7" s="920">
        <v>2</v>
      </c>
      <c r="G7" s="918">
        <v>-3</v>
      </c>
      <c r="H7" s="955">
        <v>5</v>
      </c>
      <c r="I7" s="955">
        <v>20</v>
      </c>
      <c r="J7" s="920">
        <v>6</v>
      </c>
      <c r="K7" s="918">
        <v>-2</v>
      </c>
      <c r="L7" s="955">
        <v>-5</v>
      </c>
      <c r="M7" s="955">
        <v>4</v>
      </c>
      <c r="N7" s="920">
        <v>6</v>
      </c>
      <c r="O7" s="918">
        <v>16</v>
      </c>
      <c r="P7" s="926">
        <v>31</v>
      </c>
      <c r="Q7" s="918">
        <v>28</v>
      </c>
      <c r="R7" s="920">
        <v>3</v>
      </c>
    </row>
    <row r="8" spans="1:18" ht="9" customHeight="1">
      <c r="A8" s="1633"/>
      <c r="B8" s="1781"/>
      <c r="C8" s="1634"/>
      <c r="D8" s="923">
        <v>46</v>
      </c>
      <c r="E8" s="958">
        <v>45</v>
      </c>
      <c r="F8" s="928">
        <v>39</v>
      </c>
      <c r="G8" s="923">
        <v>34</v>
      </c>
      <c r="H8" s="958">
        <v>35</v>
      </c>
      <c r="I8" s="958">
        <v>46</v>
      </c>
      <c r="J8" s="928">
        <v>42</v>
      </c>
      <c r="K8" s="923">
        <v>27</v>
      </c>
      <c r="L8" s="958">
        <v>20</v>
      </c>
      <c r="M8" s="958">
        <v>30</v>
      </c>
      <c r="N8" s="928">
        <v>26</v>
      </c>
      <c r="O8" s="923">
        <v>130</v>
      </c>
      <c r="P8" s="928">
        <v>123</v>
      </c>
      <c r="Q8" s="923">
        <v>157</v>
      </c>
      <c r="R8" s="928">
        <v>103</v>
      </c>
    </row>
    <row r="9" spans="1:18" ht="4" customHeight="1">
      <c r="A9" s="1628"/>
      <c r="B9" s="1782"/>
      <c r="C9" s="1775"/>
      <c r="D9" s="1046"/>
      <c r="E9" s="1046"/>
      <c r="F9" s="1047"/>
      <c r="G9" s="1020"/>
      <c r="H9" s="1046"/>
      <c r="I9" s="1046"/>
      <c r="J9" s="1047"/>
      <c r="K9" s="1020"/>
      <c r="L9" s="1046"/>
      <c r="M9" s="1046"/>
      <c r="N9" s="1047"/>
      <c r="O9" s="1020"/>
      <c r="P9" s="1021"/>
      <c r="Q9" s="1020"/>
      <c r="R9" s="1047"/>
    </row>
    <row r="10" spans="1:18" ht="9" customHeight="1">
      <c r="A10" s="1628"/>
      <c r="B10" s="1781" t="s">
        <v>906</v>
      </c>
      <c r="C10" s="1634" t="s">
        <v>904</v>
      </c>
      <c r="D10" s="621">
        <v>31</v>
      </c>
      <c r="E10" s="952">
        <v>34</v>
      </c>
      <c r="F10" s="916">
        <v>32</v>
      </c>
      <c r="G10" s="621">
        <v>29</v>
      </c>
      <c r="H10" s="952">
        <v>27</v>
      </c>
      <c r="I10" s="952">
        <v>27</v>
      </c>
      <c r="J10" s="916">
        <v>27</v>
      </c>
      <c r="K10" s="621">
        <v>26</v>
      </c>
      <c r="L10" s="952">
        <v>24</v>
      </c>
      <c r="M10" s="952">
        <v>24</v>
      </c>
      <c r="N10" s="916">
        <v>22</v>
      </c>
      <c r="O10" s="621">
        <v>97</v>
      </c>
      <c r="P10" s="916">
        <v>81</v>
      </c>
      <c r="Q10" s="621">
        <v>110</v>
      </c>
      <c r="R10" s="916">
        <v>96</v>
      </c>
    </row>
    <row r="11" spans="1:18" ht="9" customHeight="1">
      <c r="A11" s="1628"/>
      <c r="B11" s="1782"/>
      <c r="C11" s="1634" t="s">
        <v>907</v>
      </c>
      <c r="D11" s="955">
        <v>-1</v>
      </c>
      <c r="E11" s="955">
        <v>15</v>
      </c>
      <c r="F11" s="920">
        <v>5</v>
      </c>
      <c r="G11" s="918">
        <v>0</v>
      </c>
      <c r="H11" s="955">
        <v>2</v>
      </c>
      <c r="I11" s="955">
        <v>11</v>
      </c>
      <c r="J11" s="920">
        <v>10</v>
      </c>
      <c r="K11" s="918">
        <v>13</v>
      </c>
      <c r="L11" s="955">
        <v>9</v>
      </c>
      <c r="M11" s="955">
        <v>-1</v>
      </c>
      <c r="N11" s="920">
        <v>4</v>
      </c>
      <c r="O11" s="918">
        <v>19</v>
      </c>
      <c r="P11" s="926">
        <v>23</v>
      </c>
      <c r="Q11" s="918">
        <v>23</v>
      </c>
      <c r="R11" s="920">
        <v>25</v>
      </c>
    </row>
    <row r="12" spans="1:18" ht="9" customHeight="1">
      <c r="A12" s="1628"/>
      <c r="B12" s="1782"/>
      <c r="C12" s="1634"/>
      <c r="D12" s="923">
        <v>30</v>
      </c>
      <c r="E12" s="958">
        <v>49</v>
      </c>
      <c r="F12" s="928">
        <v>37</v>
      </c>
      <c r="G12" s="923">
        <v>29</v>
      </c>
      <c r="H12" s="958">
        <v>29</v>
      </c>
      <c r="I12" s="958">
        <v>38</v>
      </c>
      <c r="J12" s="928">
        <v>37</v>
      </c>
      <c r="K12" s="923">
        <v>39</v>
      </c>
      <c r="L12" s="958">
        <v>33</v>
      </c>
      <c r="M12" s="958">
        <v>23</v>
      </c>
      <c r="N12" s="928">
        <v>26</v>
      </c>
      <c r="O12" s="923">
        <v>116</v>
      </c>
      <c r="P12" s="928">
        <v>104</v>
      </c>
      <c r="Q12" s="923">
        <v>133</v>
      </c>
      <c r="R12" s="928">
        <v>121</v>
      </c>
    </row>
    <row r="13" spans="1:18" ht="4" customHeight="1">
      <c r="A13" s="1628"/>
      <c r="B13" s="1782"/>
      <c r="C13" s="1775"/>
      <c r="D13" s="1046"/>
      <c r="E13" s="1046"/>
      <c r="F13" s="1047"/>
      <c r="G13" s="1020"/>
      <c r="H13" s="1046"/>
      <c r="I13" s="1046"/>
      <c r="J13" s="1047"/>
      <c r="K13" s="1020"/>
      <c r="L13" s="1046"/>
      <c r="M13" s="1046"/>
      <c r="N13" s="1047"/>
      <c r="O13" s="1020"/>
      <c r="P13" s="1021"/>
      <c r="Q13" s="1020"/>
      <c r="R13" s="1047"/>
    </row>
    <row r="14" spans="1:18" ht="9" customHeight="1">
      <c r="A14" s="1628"/>
      <c r="B14" s="1781" t="s">
        <v>908</v>
      </c>
      <c r="C14" s="1634" t="s">
        <v>904</v>
      </c>
      <c r="D14" s="621">
        <v>58</v>
      </c>
      <c r="E14" s="952">
        <v>83</v>
      </c>
      <c r="F14" s="916">
        <v>71</v>
      </c>
      <c r="G14" s="621">
        <v>80</v>
      </c>
      <c r="H14" s="952">
        <v>58</v>
      </c>
      <c r="I14" s="952">
        <v>71</v>
      </c>
      <c r="J14" s="916">
        <v>73</v>
      </c>
      <c r="K14" s="621">
        <v>22</v>
      </c>
      <c r="L14" s="952">
        <v>17</v>
      </c>
      <c r="M14" s="952">
        <v>39</v>
      </c>
      <c r="N14" s="916">
        <v>28</v>
      </c>
      <c r="O14" s="621">
        <v>212</v>
      </c>
      <c r="P14" s="916">
        <v>202</v>
      </c>
      <c r="Q14" s="621">
        <v>282</v>
      </c>
      <c r="R14" s="916">
        <v>106</v>
      </c>
    </row>
    <row r="15" spans="1:18" ht="9" customHeight="1">
      <c r="A15" s="1628"/>
      <c r="B15" s="1782"/>
      <c r="C15" s="1634" t="s">
        <v>909</v>
      </c>
      <c r="D15" s="621">
        <v>-17</v>
      </c>
      <c r="E15" s="952">
        <v>-8</v>
      </c>
      <c r="F15" s="916">
        <v>-8</v>
      </c>
      <c r="G15" s="621">
        <v>3</v>
      </c>
      <c r="H15" s="952">
        <v>12</v>
      </c>
      <c r="I15" s="952">
        <v>271</v>
      </c>
      <c r="J15" s="916">
        <v>9</v>
      </c>
      <c r="K15" s="621">
        <v>9</v>
      </c>
      <c r="L15" s="952">
        <v>8</v>
      </c>
      <c r="M15" s="952">
        <v>0</v>
      </c>
      <c r="N15" s="916">
        <v>2</v>
      </c>
      <c r="O15" s="621">
        <v>-33</v>
      </c>
      <c r="P15" s="916">
        <v>292</v>
      </c>
      <c r="Q15" s="621">
        <v>295</v>
      </c>
      <c r="R15" s="916">
        <v>19</v>
      </c>
    </row>
    <row r="16" spans="1:18" ht="9" customHeight="1">
      <c r="A16" s="1628"/>
      <c r="B16" s="1782"/>
      <c r="C16" s="1634" t="s">
        <v>910</v>
      </c>
      <c r="D16" s="1783"/>
      <c r="E16" s="1783"/>
      <c r="F16" s="1784"/>
      <c r="G16" s="1785"/>
      <c r="H16" s="1783"/>
      <c r="I16" s="1783"/>
      <c r="J16" s="920">
        <v>1</v>
      </c>
      <c r="K16" s="918">
        <v>-1</v>
      </c>
      <c r="L16" s="955">
        <v>1</v>
      </c>
      <c r="M16" s="955">
        <v>-3</v>
      </c>
      <c r="N16" s="920">
        <v>-11</v>
      </c>
      <c r="O16" s="1786"/>
      <c r="P16" s="926">
        <v>1</v>
      </c>
      <c r="Q16" s="918">
        <v>1</v>
      </c>
      <c r="R16" s="920">
        <v>-14</v>
      </c>
    </row>
    <row r="17" spans="1:18" ht="9" customHeight="1">
      <c r="A17" s="1628"/>
      <c r="B17" s="1782"/>
      <c r="C17" s="1634"/>
      <c r="D17" s="923">
        <v>41</v>
      </c>
      <c r="E17" s="958">
        <v>75</v>
      </c>
      <c r="F17" s="928">
        <v>63</v>
      </c>
      <c r="G17" s="923">
        <v>83</v>
      </c>
      <c r="H17" s="958">
        <v>70</v>
      </c>
      <c r="I17" s="958">
        <v>342</v>
      </c>
      <c r="J17" s="928">
        <v>83</v>
      </c>
      <c r="K17" s="923">
        <v>30</v>
      </c>
      <c r="L17" s="958">
        <v>26</v>
      </c>
      <c r="M17" s="958">
        <v>36</v>
      </c>
      <c r="N17" s="928">
        <v>19</v>
      </c>
      <c r="O17" s="923">
        <v>179</v>
      </c>
      <c r="P17" s="928">
        <v>495</v>
      </c>
      <c r="Q17" s="923">
        <v>578</v>
      </c>
      <c r="R17" s="928">
        <v>111</v>
      </c>
    </row>
    <row r="18" spans="1:18" ht="2.25" customHeight="1">
      <c r="A18" s="1628"/>
      <c r="B18" s="1782"/>
      <c r="C18" s="1775"/>
      <c r="D18" s="1046"/>
      <c r="E18" s="1046"/>
      <c r="F18" s="1047"/>
      <c r="G18" s="1020"/>
      <c r="H18" s="1046"/>
      <c r="I18" s="1046"/>
      <c r="J18" s="1047"/>
      <c r="K18" s="1020"/>
      <c r="L18" s="1046"/>
      <c r="M18" s="1046"/>
      <c r="N18" s="1047"/>
      <c r="O18" s="1020"/>
      <c r="P18" s="1021"/>
      <c r="Q18" s="1020"/>
      <c r="R18" s="1047"/>
    </row>
    <row r="19" spans="1:18" ht="9" customHeight="1">
      <c r="A19" s="2267" t="s">
        <v>911</v>
      </c>
      <c r="B19" s="2268" t="s">
        <v>0</v>
      </c>
      <c r="C19" s="2269" t="s">
        <v>0</v>
      </c>
      <c r="D19" s="621"/>
      <c r="E19" s="952"/>
      <c r="F19" s="916"/>
      <c r="G19" s="621"/>
      <c r="H19" s="952"/>
      <c r="I19" s="952"/>
      <c r="J19" s="916"/>
      <c r="K19" s="621"/>
      <c r="L19" s="952"/>
      <c r="M19" s="952"/>
      <c r="N19" s="916"/>
      <c r="O19" s="621"/>
      <c r="P19" s="916"/>
      <c r="Q19" s="621"/>
      <c r="R19" s="916"/>
    </row>
    <row r="20" spans="1:18" ht="9" customHeight="1">
      <c r="A20" s="1628"/>
      <c r="B20" s="1782"/>
      <c r="C20" s="1634" t="s">
        <v>904</v>
      </c>
      <c r="D20" s="621">
        <v>0</v>
      </c>
      <c r="E20" s="952">
        <v>1</v>
      </c>
      <c r="F20" s="916">
        <v>-1</v>
      </c>
      <c r="G20" s="621">
        <v>1</v>
      </c>
      <c r="H20" s="952">
        <v>2</v>
      </c>
      <c r="I20" s="952">
        <v>0</v>
      </c>
      <c r="J20" s="916">
        <v>1</v>
      </c>
      <c r="K20" s="621">
        <v>0</v>
      </c>
      <c r="L20" s="952">
        <v>0</v>
      </c>
      <c r="M20" s="952">
        <v>0</v>
      </c>
      <c r="N20" s="916">
        <v>0</v>
      </c>
      <c r="O20" s="621">
        <v>0</v>
      </c>
      <c r="P20" s="916">
        <v>3</v>
      </c>
      <c r="Q20" s="621">
        <v>4</v>
      </c>
      <c r="R20" s="916">
        <v>0</v>
      </c>
    </row>
    <row r="21" spans="1:18" ht="9" customHeight="1">
      <c r="A21" s="1628"/>
      <c r="B21" s="1782"/>
      <c r="C21" s="1634" t="s">
        <v>907</v>
      </c>
      <c r="D21" s="955">
        <v>0</v>
      </c>
      <c r="E21" s="955">
        <v>0</v>
      </c>
      <c r="F21" s="920">
        <v>-1</v>
      </c>
      <c r="G21" s="918">
        <v>2</v>
      </c>
      <c r="H21" s="955">
        <v>-1</v>
      </c>
      <c r="I21" s="955">
        <v>-1</v>
      </c>
      <c r="J21" s="920">
        <v>1</v>
      </c>
      <c r="K21" s="918">
        <v>-1</v>
      </c>
      <c r="L21" s="955">
        <v>0</v>
      </c>
      <c r="M21" s="955">
        <v>0</v>
      </c>
      <c r="N21" s="920">
        <v>0</v>
      </c>
      <c r="O21" s="918">
        <v>-1</v>
      </c>
      <c r="P21" s="926">
        <v>-1</v>
      </c>
      <c r="Q21" s="918">
        <v>1</v>
      </c>
      <c r="R21" s="920">
        <v>-1</v>
      </c>
    </row>
    <row r="22" spans="1:18" ht="9" customHeight="1">
      <c r="A22" s="1628"/>
      <c r="B22" s="1782"/>
      <c r="C22" s="1634"/>
      <c r="D22" s="923">
        <v>0</v>
      </c>
      <c r="E22" s="958">
        <v>1</v>
      </c>
      <c r="F22" s="928">
        <v>-2</v>
      </c>
      <c r="G22" s="923">
        <v>3</v>
      </c>
      <c r="H22" s="958">
        <v>1</v>
      </c>
      <c r="I22" s="958">
        <v>-1</v>
      </c>
      <c r="J22" s="928">
        <v>2</v>
      </c>
      <c r="K22" s="923">
        <v>-1</v>
      </c>
      <c r="L22" s="958">
        <v>0</v>
      </c>
      <c r="M22" s="958">
        <v>0</v>
      </c>
      <c r="N22" s="928">
        <v>0</v>
      </c>
      <c r="O22" s="923">
        <v>-1</v>
      </c>
      <c r="P22" s="928">
        <v>2</v>
      </c>
      <c r="Q22" s="923">
        <v>5</v>
      </c>
      <c r="R22" s="928">
        <v>-1</v>
      </c>
    </row>
    <row r="23" spans="1:18" ht="2.25" customHeight="1">
      <c r="A23" s="1769"/>
      <c r="B23" s="1774"/>
      <c r="C23" s="1775"/>
      <c r="D23" s="1046"/>
      <c r="E23" s="1046"/>
      <c r="F23" s="1047"/>
      <c r="G23" s="1020"/>
      <c r="H23" s="1046"/>
      <c r="I23" s="1046"/>
      <c r="J23" s="1047"/>
      <c r="K23" s="1020"/>
      <c r="L23" s="1046"/>
      <c r="M23" s="1046"/>
      <c r="N23" s="1047"/>
      <c r="O23" s="1020"/>
      <c r="P23" s="1021"/>
      <c r="Q23" s="1020"/>
      <c r="R23" s="1047"/>
    </row>
    <row r="24" spans="1:18" ht="9" customHeight="1">
      <c r="A24" s="2267" t="s">
        <v>912</v>
      </c>
      <c r="B24" s="2268" t="s">
        <v>0</v>
      </c>
      <c r="C24" s="2269" t="s">
        <v>0</v>
      </c>
      <c r="D24" s="621"/>
      <c r="E24" s="952"/>
      <c r="F24" s="916"/>
      <c r="G24" s="621"/>
      <c r="H24" s="952"/>
      <c r="I24" s="952"/>
      <c r="J24" s="916"/>
      <c r="K24" s="621"/>
      <c r="L24" s="952"/>
      <c r="M24" s="952"/>
      <c r="N24" s="916"/>
      <c r="O24" s="621"/>
      <c r="P24" s="916"/>
      <c r="Q24" s="621"/>
      <c r="R24" s="916"/>
    </row>
    <row r="25" spans="1:18" ht="9" customHeight="1">
      <c r="A25" s="1633"/>
      <c r="B25" s="1781"/>
      <c r="C25" s="1634" t="s">
        <v>904</v>
      </c>
      <c r="D25" s="621">
        <v>48</v>
      </c>
      <c r="E25" s="952">
        <v>-1</v>
      </c>
      <c r="F25" s="916">
        <v>28</v>
      </c>
      <c r="G25" s="621">
        <v>13</v>
      </c>
      <c r="H25" s="952">
        <v>-1</v>
      </c>
      <c r="I25" s="952">
        <v>55</v>
      </c>
      <c r="J25" s="916">
        <v>18</v>
      </c>
      <c r="K25" s="621">
        <v>16</v>
      </c>
      <c r="L25" s="952">
        <v>20</v>
      </c>
      <c r="M25" s="952">
        <v>0</v>
      </c>
      <c r="N25" s="916">
        <v>-2</v>
      </c>
      <c r="O25" s="621">
        <v>75</v>
      </c>
      <c r="P25" s="916">
        <v>72</v>
      </c>
      <c r="Q25" s="621">
        <v>85</v>
      </c>
      <c r="R25" s="916">
        <v>34</v>
      </c>
    </row>
    <row r="26" spans="1:18" ht="9" customHeight="1">
      <c r="A26" s="1633"/>
      <c r="B26" s="1781"/>
      <c r="C26" s="1634" t="s">
        <v>913</v>
      </c>
      <c r="D26" s="955">
        <v>2</v>
      </c>
      <c r="E26" s="955">
        <v>17</v>
      </c>
      <c r="F26" s="920">
        <v>-2</v>
      </c>
      <c r="G26" s="918">
        <v>5</v>
      </c>
      <c r="H26" s="955">
        <v>25</v>
      </c>
      <c r="I26" s="955">
        <v>9</v>
      </c>
      <c r="J26" s="920">
        <v>18</v>
      </c>
      <c r="K26" s="918">
        <v>-12</v>
      </c>
      <c r="L26" s="955">
        <v>2</v>
      </c>
      <c r="M26" s="955">
        <v>11</v>
      </c>
      <c r="N26" s="920">
        <v>19</v>
      </c>
      <c r="O26" s="918">
        <v>17</v>
      </c>
      <c r="P26" s="926">
        <v>52</v>
      </c>
      <c r="Q26" s="918">
        <v>57</v>
      </c>
      <c r="R26" s="920">
        <v>20</v>
      </c>
    </row>
    <row r="27" spans="1:18" ht="9" customHeight="1">
      <c r="A27" s="1633"/>
      <c r="B27" s="1781"/>
      <c r="C27" s="1634"/>
      <c r="D27" s="923">
        <v>50</v>
      </c>
      <c r="E27" s="958">
        <v>16</v>
      </c>
      <c r="F27" s="928">
        <v>26</v>
      </c>
      <c r="G27" s="923">
        <v>18</v>
      </c>
      <c r="H27" s="958">
        <v>24</v>
      </c>
      <c r="I27" s="958">
        <v>64</v>
      </c>
      <c r="J27" s="928">
        <v>36</v>
      </c>
      <c r="K27" s="923">
        <v>4</v>
      </c>
      <c r="L27" s="958">
        <v>22</v>
      </c>
      <c r="M27" s="958">
        <v>11</v>
      </c>
      <c r="N27" s="928">
        <v>17</v>
      </c>
      <c r="O27" s="923">
        <v>92</v>
      </c>
      <c r="P27" s="928">
        <v>124</v>
      </c>
      <c r="Q27" s="923">
        <v>142</v>
      </c>
      <c r="R27" s="928">
        <v>54</v>
      </c>
    </row>
    <row r="28" spans="1:18" ht="2.25" customHeight="1">
      <c r="A28" s="1769"/>
      <c r="B28" s="1774"/>
      <c r="C28" s="1775"/>
      <c r="D28" s="1046"/>
      <c r="E28" s="1046"/>
      <c r="F28" s="1047"/>
      <c r="G28" s="1020"/>
      <c r="H28" s="1046"/>
      <c r="I28" s="1046"/>
      <c r="J28" s="1047"/>
      <c r="K28" s="1020"/>
      <c r="L28" s="1046"/>
      <c r="M28" s="1046"/>
      <c r="N28" s="1047"/>
      <c r="O28" s="1020"/>
      <c r="P28" s="1021"/>
      <c r="Q28" s="1020"/>
      <c r="R28" s="1047"/>
    </row>
    <row r="29" spans="1:18" ht="9" customHeight="1">
      <c r="A29" s="2267" t="s">
        <v>914</v>
      </c>
      <c r="B29" s="2268" t="s">
        <v>0</v>
      </c>
      <c r="C29" s="2269" t="s">
        <v>0</v>
      </c>
      <c r="D29" s="621"/>
      <c r="E29" s="952"/>
      <c r="F29" s="916"/>
      <c r="G29" s="621"/>
      <c r="H29" s="952"/>
      <c r="I29" s="952"/>
      <c r="J29" s="916"/>
      <c r="K29" s="621"/>
      <c r="L29" s="952"/>
      <c r="M29" s="952"/>
      <c r="N29" s="916"/>
      <c r="O29" s="621"/>
      <c r="P29" s="916"/>
      <c r="Q29" s="621"/>
      <c r="R29" s="916"/>
    </row>
    <row r="30" spans="1:18" ht="10.5" customHeight="1">
      <c r="A30" s="1633"/>
      <c r="B30" s="1781" t="s">
        <v>915</v>
      </c>
      <c r="C30" s="1634" t="s">
        <v>916</v>
      </c>
      <c r="D30" s="621">
        <v>24</v>
      </c>
      <c r="E30" s="952">
        <v>20</v>
      </c>
      <c r="F30" s="916">
        <v>25</v>
      </c>
      <c r="G30" s="621">
        <v>16</v>
      </c>
      <c r="H30" s="952">
        <v>18</v>
      </c>
      <c r="I30" s="952">
        <v>21</v>
      </c>
      <c r="J30" s="916">
        <v>20</v>
      </c>
      <c r="K30" s="621">
        <v>22</v>
      </c>
      <c r="L30" s="952">
        <v>19</v>
      </c>
      <c r="M30" s="952">
        <v>15</v>
      </c>
      <c r="N30" s="916">
        <v>16</v>
      </c>
      <c r="O30" s="621">
        <v>69</v>
      </c>
      <c r="P30" s="916">
        <v>59</v>
      </c>
      <c r="Q30" s="621">
        <v>75</v>
      </c>
      <c r="R30" s="916">
        <v>72</v>
      </c>
    </row>
    <row r="31" spans="1:18" ht="9" customHeight="1">
      <c r="A31" s="1633"/>
      <c r="B31" s="1781"/>
      <c r="C31" s="1634" t="s">
        <v>907</v>
      </c>
      <c r="D31" s="621">
        <v>32</v>
      </c>
      <c r="E31" s="952">
        <v>2</v>
      </c>
      <c r="F31" s="916">
        <v>13</v>
      </c>
      <c r="G31" s="621">
        <v>11</v>
      </c>
      <c r="H31" s="952">
        <v>2</v>
      </c>
      <c r="I31" s="952">
        <v>-2</v>
      </c>
      <c r="J31" s="916">
        <v>10</v>
      </c>
      <c r="K31" s="621">
        <v>7</v>
      </c>
      <c r="L31" s="952">
        <v>9</v>
      </c>
      <c r="M31" s="952">
        <v>6</v>
      </c>
      <c r="N31" s="916">
        <v>7</v>
      </c>
      <c r="O31" s="621">
        <v>47</v>
      </c>
      <c r="P31" s="916">
        <v>10</v>
      </c>
      <c r="Q31" s="621">
        <v>21</v>
      </c>
      <c r="R31" s="916">
        <v>29</v>
      </c>
    </row>
    <row r="32" spans="1:18" ht="9" customHeight="1">
      <c r="A32" s="1633"/>
      <c r="B32" s="1781"/>
      <c r="C32" s="1634" t="s">
        <v>917</v>
      </c>
      <c r="D32" s="955">
        <v>-1</v>
      </c>
      <c r="E32" s="955">
        <v>3</v>
      </c>
      <c r="F32" s="920">
        <v>4</v>
      </c>
      <c r="G32" s="918">
        <v>4</v>
      </c>
      <c r="H32" s="955">
        <v>2</v>
      </c>
      <c r="I32" s="955">
        <v>11</v>
      </c>
      <c r="J32" s="920">
        <v>0</v>
      </c>
      <c r="K32" s="918">
        <v>4</v>
      </c>
      <c r="L32" s="955">
        <v>1</v>
      </c>
      <c r="M32" s="955">
        <v>5</v>
      </c>
      <c r="N32" s="920">
        <v>2</v>
      </c>
      <c r="O32" s="918">
        <v>6</v>
      </c>
      <c r="P32" s="926">
        <v>13</v>
      </c>
      <c r="Q32" s="918">
        <v>17</v>
      </c>
      <c r="R32" s="920">
        <v>12</v>
      </c>
    </row>
    <row r="33" spans="1:18" ht="9" customHeight="1">
      <c r="A33" s="1633"/>
      <c r="B33" s="1781"/>
      <c r="C33" s="1634"/>
      <c r="D33" s="923">
        <v>55</v>
      </c>
      <c r="E33" s="958">
        <v>25</v>
      </c>
      <c r="F33" s="928">
        <v>42</v>
      </c>
      <c r="G33" s="923">
        <v>31</v>
      </c>
      <c r="H33" s="958">
        <v>22</v>
      </c>
      <c r="I33" s="958">
        <v>30</v>
      </c>
      <c r="J33" s="928">
        <v>30</v>
      </c>
      <c r="K33" s="923">
        <v>33</v>
      </c>
      <c r="L33" s="958">
        <v>29</v>
      </c>
      <c r="M33" s="958">
        <v>26</v>
      </c>
      <c r="N33" s="928">
        <v>25</v>
      </c>
      <c r="O33" s="923">
        <v>122</v>
      </c>
      <c r="P33" s="928">
        <v>82</v>
      </c>
      <c r="Q33" s="923">
        <v>113</v>
      </c>
      <c r="R33" s="928">
        <v>113</v>
      </c>
    </row>
    <row r="34" spans="1:18" ht="4" customHeight="1">
      <c r="A34" s="1628"/>
      <c r="B34" s="1782"/>
      <c r="C34" s="1775"/>
      <c r="D34" s="1046"/>
      <c r="E34" s="1046"/>
      <c r="F34" s="1047"/>
      <c r="G34" s="1020"/>
      <c r="H34" s="1046"/>
      <c r="I34" s="1046"/>
      <c r="J34" s="1047"/>
      <c r="K34" s="1020"/>
      <c r="L34" s="1046"/>
      <c r="M34" s="1046"/>
      <c r="N34" s="1047"/>
      <c r="O34" s="1020"/>
      <c r="P34" s="1021"/>
      <c r="Q34" s="1020"/>
      <c r="R34" s="1047"/>
    </row>
    <row r="35" spans="1:18" ht="9" customHeight="1">
      <c r="A35" s="1628"/>
      <c r="B35" s="1781" t="s">
        <v>918</v>
      </c>
      <c r="C35" s="1634" t="s">
        <v>904</v>
      </c>
      <c r="D35" s="621">
        <v>23</v>
      </c>
      <c r="E35" s="952">
        <v>18</v>
      </c>
      <c r="F35" s="916">
        <v>23</v>
      </c>
      <c r="G35" s="621">
        <v>35</v>
      </c>
      <c r="H35" s="952">
        <v>16</v>
      </c>
      <c r="I35" s="952">
        <v>19</v>
      </c>
      <c r="J35" s="916">
        <v>21</v>
      </c>
      <c r="K35" s="621">
        <v>29</v>
      </c>
      <c r="L35" s="952">
        <v>17</v>
      </c>
      <c r="M35" s="952">
        <v>10</v>
      </c>
      <c r="N35" s="916">
        <v>15</v>
      </c>
      <c r="O35" s="621">
        <v>64</v>
      </c>
      <c r="P35" s="916">
        <v>56</v>
      </c>
      <c r="Q35" s="621">
        <v>91</v>
      </c>
      <c r="R35" s="916">
        <v>71</v>
      </c>
    </row>
    <row r="36" spans="1:18" ht="9" customHeight="1">
      <c r="A36" s="1628"/>
      <c r="B36" s="1782"/>
      <c r="C36" s="1634" t="s">
        <v>907</v>
      </c>
      <c r="D36" s="955">
        <v>1</v>
      </c>
      <c r="E36" s="955">
        <v>1</v>
      </c>
      <c r="F36" s="920">
        <v>15</v>
      </c>
      <c r="G36" s="918">
        <v>13</v>
      </c>
      <c r="H36" s="955">
        <v>4</v>
      </c>
      <c r="I36" s="955">
        <v>10</v>
      </c>
      <c r="J36" s="920">
        <v>0</v>
      </c>
      <c r="K36" s="918">
        <v>0</v>
      </c>
      <c r="L36" s="955">
        <v>0</v>
      </c>
      <c r="M36" s="955">
        <v>1</v>
      </c>
      <c r="N36" s="920">
        <v>-4</v>
      </c>
      <c r="O36" s="918">
        <v>17</v>
      </c>
      <c r="P36" s="926">
        <v>14</v>
      </c>
      <c r="Q36" s="918">
        <v>27</v>
      </c>
      <c r="R36" s="920">
        <v>-3</v>
      </c>
    </row>
    <row r="37" spans="1:18" ht="9" customHeight="1">
      <c r="A37" s="1628"/>
      <c r="B37" s="1782"/>
      <c r="C37" s="1634"/>
      <c r="D37" s="923">
        <v>24</v>
      </c>
      <c r="E37" s="958">
        <v>19</v>
      </c>
      <c r="F37" s="928">
        <v>38</v>
      </c>
      <c r="G37" s="923">
        <v>48</v>
      </c>
      <c r="H37" s="958">
        <v>20</v>
      </c>
      <c r="I37" s="958">
        <v>29</v>
      </c>
      <c r="J37" s="928">
        <v>21</v>
      </c>
      <c r="K37" s="923">
        <v>29</v>
      </c>
      <c r="L37" s="958">
        <v>17</v>
      </c>
      <c r="M37" s="958">
        <v>11</v>
      </c>
      <c r="N37" s="928">
        <v>11</v>
      </c>
      <c r="O37" s="923">
        <v>81</v>
      </c>
      <c r="P37" s="928">
        <v>70</v>
      </c>
      <c r="Q37" s="923">
        <v>118</v>
      </c>
      <c r="R37" s="928">
        <v>68</v>
      </c>
    </row>
    <row r="38" spans="1:18" ht="4.5" customHeight="1">
      <c r="A38" s="1628"/>
      <c r="B38" s="1782"/>
      <c r="C38" s="1634"/>
      <c r="D38" s="1046"/>
      <c r="E38" s="1046"/>
      <c r="F38" s="1047"/>
      <c r="G38" s="1020"/>
      <c r="H38" s="1046"/>
      <c r="I38" s="1046"/>
      <c r="J38" s="1047"/>
      <c r="K38" s="1020"/>
      <c r="L38" s="1046"/>
      <c r="M38" s="1046"/>
      <c r="N38" s="1047"/>
      <c r="O38" s="1020"/>
      <c r="P38" s="1021"/>
      <c r="Q38" s="1020"/>
      <c r="R38" s="1047"/>
    </row>
    <row r="39" spans="1:18" ht="11.25" customHeight="1">
      <c r="A39" s="1628"/>
      <c r="B39" s="1782" t="s">
        <v>919</v>
      </c>
      <c r="C39" s="1634" t="s">
        <v>904</v>
      </c>
      <c r="D39" s="621">
        <v>0</v>
      </c>
      <c r="E39" s="952">
        <v>0</v>
      </c>
      <c r="F39" s="916">
        <v>0</v>
      </c>
      <c r="G39" s="621">
        <v>0</v>
      </c>
      <c r="H39" s="952">
        <v>0</v>
      </c>
      <c r="I39" s="952">
        <v>0</v>
      </c>
      <c r="J39" s="916">
        <v>0</v>
      </c>
      <c r="K39" s="621">
        <v>1</v>
      </c>
      <c r="L39" s="952">
        <v>0</v>
      </c>
      <c r="M39" s="952">
        <v>0</v>
      </c>
      <c r="N39" s="916">
        <v>0</v>
      </c>
      <c r="O39" s="621">
        <v>0</v>
      </c>
      <c r="P39" s="916">
        <v>0</v>
      </c>
      <c r="Q39" s="621">
        <v>0</v>
      </c>
      <c r="R39" s="916">
        <v>1</v>
      </c>
    </row>
    <row r="40" spans="1:18" ht="9" customHeight="1">
      <c r="A40" s="1628"/>
      <c r="B40" s="1782"/>
      <c r="C40" s="1634" t="s">
        <v>907</v>
      </c>
      <c r="D40" s="955">
        <v>0</v>
      </c>
      <c r="E40" s="955">
        <v>0</v>
      </c>
      <c r="F40" s="920">
        <v>0</v>
      </c>
      <c r="G40" s="918">
        <v>0</v>
      </c>
      <c r="H40" s="955">
        <v>0</v>
      </c>
      <c r="I40" s="955">
        <v>0</v>
      </c>
      <c r="J40" s="920">
        <v>0</v>
      </c>
      <c r="K40" s="918">
        <v>0</v>
      </c>
      <c r="L40" s="955">
        <v>0</v>
      </c>
      <c r="M40" s="955">
        <v>0</v>
      </c>
      <c r="N40" s="920">
        <v>0</v>
      </c>
      <c r="O40" s="918">
        <v>0</v>
      </c>
      <c r="P40" s="926">
        <v>0</v>
      </c>
      <c r="Q40" s="918">
        <v>0</v>
      </c>
      <c r="R40" s="920">
        <v>0</v>
      </c>
    </row>
    <row r="41" spans="1:18" ht="9" customHeight="1">
      <c r="A41" s="1628"/>
      <c r="B41" s="1782"/>
      <c r="C41" s="1634"/>
      <c r="D41" s="923">
        <v>0</v>
      </c>
      <c r="E41" s="958">
        <v>0</v>
      </c>
      <c r="F41" s="928">
        <v>0</v>
      </c>
      <c r="G41" s="923">
        <v>0</v>
      </c>
      <c r="H41" s="958">
        <v>0</v>
      </c>
      <c r="I41" s="958">
        <v>0</v>
      </c>
      <c r="J41" s="928">
        <v>0</v>
      </c>
      <c r="K41" s="923">
        <v>1</v>
      </c>
      <c r="L41" s="958">
        <v>0</v>
      </c>
      <c r="M41" s="958">
        <v>0</v>
      </c>
      <c r="N41" s="928">
        <v>0</v>
      </c>
      <c r="O41" s="923">
        <v>0</v>
      </c>
      <c r="P41" s="928">
        <v>0</v>
      </c>
      <c r="Q41" s="923">
        <v>0</v>
      </c>
      <c r="R41" s="928">
        <v>1</v>
      </c>
    </row>
    <row r="42" spans="1:18" ht="4" customHeight="1">
      <c r="A42" s="1628"/>
      <c r="B42" s="1782"/>
      <c r="C42" s="1629"/>
      <c r="D42" s="1046"/>
      <c r="E42" s="1046"/>
      <c r="F42" s="1047"/>
      <c r="G42" s="1020"/>
      <c r="H42" s="1046"/>
      <c r="I42" s="1046"/>
      <c r="J42" s="1047"/>
      <c r="K42" s="1020"/>
      <c r="L42" s="1046"/>
      <c r="M42" s="1046"/>
      <c r="N42" s="1047"/>
      <c r="O42" s="1020"/>
      <c r="P42" s="1021"/>
      <c r="Q42" s="1020"/>
      <c r="R42" s="1047"/>
    </row>
    <row r="43" spans="1:18" ht="9" customHeight="1">
      <c r="A43" s="2267" t="s">
        <v>920</v>
      </c>
      <c r="B43" s="2268" t="s">
        <v>0</v>
      </c>
      <c r="C43" s="2269" t="s">
        <v>0</v>
      </c>
      <c r="D43" s="621"/>
      <c r="E43" s="952"/>
      <c r="F43" s="916"/>
      <c r="G43" s="621"/>
      <c r="H43" s="952"/>
      <c r="I43" s="952"/>
      <c r="J43" s="916"/>
      <c r="K43" s="621"/>
      <c r="L43" s="952"/>
      <c r="M43" s="952"/>
      <c r="N43" s="916"/>
      <c r="O43" s="621"/>
      <c r="P43" s="916"/>
      <c r="Q43" s="621"/>
      <c r="R43" s="916"/>
    </row>
    <row r="44" spans="1:18" ht="9" customHeight="1">
      <c r="A44" s="1633"/>
      <c r="B44" s="1781"/>
      <c r="C44" s="1634" t="s">
        <v>904</v>
      </c>
      <c r="D44" s="621">
        <v>0</v>
      </c>
      <c r="E44" s="952">
        <v>0</v>
      </c>
      <c r="F44" s="916">
        <v>0</v>
      </c>
      <c r="G44" s="621">
        <v>0</v>
      </c>
      <c r="H44" s="952">
        <v>0</v>
      </c>
      <c r="I44" s="952">
        <v>0</v>
      </c>
      <c r="J44" s="916">
        <v>0</v>
      </c>
      <c r="K44" s="621">
        <v>0</v>
      </c>
      <c r="L44" s="952">
        <v>0</v>
      </c>
      <c r="M44" s="952">
        <v>0</v>
      </c>
      <c r="N44" s="916">
        <v>0</v>
      </c>
      <c r="O44" s="621">
        <v>0</v>
      </c>
      <c r="P44" s="916">
        <v>0</v>
      </c>
      <c r="Q44" s="621">
        <v>0</v>
      </c>
      <c r="R44" s="916">
        <v>0</v>
      </c>
    </row>
    <row r="45" spans="1:18" ht="9" customHeight="1">
      <c r="A45" s="1633"/>
      <c r="B45" s="1781"/>
      <c r="C45" s="1634" t="s">
        <v>907</v>
      </c>
      <c r="D45" s="955">
        <v>0</v>
      </c>
      <c r="E45" s="955">
        <v>3</v>
      </c>
      <c r="F45" s="920">
        <v>1</v>
      </c>
      <c r="G45" s="918">
        <v>-2</v>
      </c>
      <c r="H45" s="955">
        <v>2</v>
      </c>
      <c r="I45" s="955">
        <v>-3</v>
      </c>
      <c r="J45" s="920">
        <v>3</v>
      </c>
      <c r="K45" s="918">
        <v>0</v>
      </c>
      <c r="L45" s="955">
        <v>2</v>
      </c>
      <c r="M45" s="955">
        <v>1</v>
      </c>
      <c r="N45" s="920">
        <v>-4</v>
      </c>
      <c r="O45" s="918">
        <v>4</v>
      </c>
      <c r="P45" s="926">
        <v>2</v>
      </c>
      <c r="Q45" s="918">
        <v>0</v>
      </c>
      <c r="R45" s="920">
        <v>-1</v>
      </c>
    </row>
    <row r="46" spans="1:18" ht="9" customHeight="1">
      <c r="A46" s="1633"/>
      <c r="B46" s="1781"/>
      <c r="C46" s="1634"/>
      <c r="D46" s="1020">
        <v>0</v>
      </c>
      <c r="E46" s="1046">
        <v>3</v>
      </c>
      <c r="F46" s="1787">
        <v>1</v>
      </c>
      <c r="G46" s="1020">
        <v>-2</v>
      </c>
      <c r="H46" s="1046">
        <v>2</v>
      </c>
      <c r="I46" s="1046">
        <v>-3</v>
      </c>
      <c r="J46" s="1047">
        <v>3</v>
      </c>
      <c r="K46" s="1020">
        <v>0</v>
      </c>
      <c r="L46" s="1046">
        <v>2</v>
      </c>
      <c r="M46" s="1046">
        <v>1</v>
      </c>
      <c r="N46" s="1047">
        <v>-4</v>
      </c>
      <c r="O46" s="1020">
        <v>4</v>
      </c>
      <c r="P46" s="1047">
        <v>2</v>
      </c>
      <c r="Q46" s="1020">
        <v>0</v>
      </c>
      <c r="R46" s="1047">
        <v>-1</v>
      </c>
    </row>
    <row r="47" spans="1:18" ht="9" customHeight="1" thickBot="1">
      <c r="A47" s="2271"/>
      <c r="B47" s="2272" t="s">
        <v>0</v>
      </c>
      <c r="C47" s="2273" t="s">
        <v>0</v>
      </c>
      <c r="D47" s="990">
        <v>246</v>
      </c>
      <c r="E47" s="987">
        <v>233</v>
      </c>
      <c r="F47" s="991">
        <v>244</v>
      </c>
      <c r="G47" s="990">
        <v>244</v>
      </c>
      <c r="H47" s="987">
        <v>203</v>
      </c>
      <c r="I47" s="987">
        <v>545</v>
      </c>
      <c r="J47" s="991">
        <v>254</v>
      </c>
      <c r="K47" s="990">
        <v>162</v>
      </c>
      <c r="L47" s="987">
        <v>149</v>
      </c>
      <c r="M47" s="987">
        <v>138</v>
      </c>
      <c r="N47" s="991">
        <v>120</v>
      </c>
      <c r="O47" s="990">
        <v>723</v>
      </c>
      <c r="P47" s="991">
        <v>1002</v>
      </c>
      <c r="Q47" s="990">
        <v>1246</v>
      </c>
      <c r="R47" s="991">
        <v>569</v>
      </c>
    </row>
    <row r="48" spans="1:18" ht="4.5" customHeight="1" thickBot="1">
      <c r="A48" s="1788"/>
      <c r="B48" s="1788"/>
      <c r="C48" s="1788"/>
      <c r="D48" s="1789"/>
      <c r="E48" s="1789"/>
      <c r="F48" s="1789"/>
      <c r="G48" s="1789"/>
      <c r="H48" s="1789"/>
      <c r="I48" s="1789"/>
      <c r="J48" s="1789"/>
      <c r="K48" s="1789"/>
      <c r="L48" s="1789"/>
      <c r="M48" s="1789"/>
      <c r="N48" s="1789"/>
      <c r="O48" s="1789"/>
      <c r="P48" s="1789"/>
      <c r="Q48" s="1789"/>
      <c r="R48" s="1789"/>
    </row>
    <row r="49" spans="1:18" ht="10.5" customHeight="1">
      <c r="A49" s="2264" t="s">
        <v>921</v>
      </c>
      <c r="B49" s="2265" t="s">
        <v>0</v>
      </c>
      <c r="C49" s="1790" t="s">
        <v>904</v>
      </c>
      <c r="D49" s="259">
        <v>224</v>
      </c>
      <c r="E49" s="257">
        <v>192</v>
      </c>
      <c r="F49" s="258">
        <v>215</v>
      </c>
      <c r="G49" s="259">
        <v>211</v>
      </c>
      <c r="H49" s="257">
        <v>150</v>
      </c>
      <c r="I49" s="257">
        <v>219</v>
      </c>
      <c r="J49" s="258">
        <v>196</v>
      </c>
      <c r="K49" s="259">
        <v>145</v>
      </c>
      <c r="L49" s="257">
        <v>122</v>
      </c>
      <c r="M49" s="257">
        <v>114</v>
      </c>
      <c r="N49" s="258">
        <v>99</v>
      </c>
      <c r="O49" s="259">
        <v>631</v>
      </c>
      <c r="P49" s="257">
        <v>565</v>
      </c>
      <c r="Q49" s="259">
        <v>776</v>
      </c>
      <c r="R49" s="258">
        <v>480</v>
      </c>
    </row>
    <row r="50" spans="1:18" ht="9" customHeight="1">
      <c r="A50" s="1633"/>
      <c r="B50" s="1781"/>
      <c r="C50" s="1634" t="s">
        <v>905</v>
      </c>
      <c r="D50" s="274">
        <v>23</v>
      </c>
      <c r="E50" s="272">
        <v>38</v>
      </c>
      <c r="F50" s="273">
        <v>25</v>
      </c>
      <c r="G50" s="274">
        <v>29</v>
      </c>
      <c r="H50" s="272">
        <v>51</v>
      </c>
      <c r="I50" s="272">
        <v>315</v>
      </c>
      <c r="J50" s="273">
        <v>57</v>
      </c>
      <c r="K50" s="274">
        <v>14</v>
      </c>
      <c r="L50" s="272">
        <v>25</v>
      </c>
      <c r="M50" s="272">
        <v>22</v>
      </c>
      <c r="N50" s="273">
        <v>30</v>
      </c>
      <c r="O50" s="274">
        <v>86</v>
      </c>
      <c r="P50" s="272">
        <v>423</v>
      </c>
      <c r="Q50" s="274">
        <v>452</v>
      </c>
      <c r="R50" s="273">
        <v>91</v>
      </c>
    </row>
    <row r="51" spans="1:18" ht="9" customHeight="1">
      <c r="A51" s="1633"/>
      <c r="B51" s="1781"/>
      <c r="C51" s="1634" t="s">
        <v>922</v>
      </c>
      <c r="D51" s="262">
        <v>-1</v>
      </c>
      <c r="E51" s="260">
        <v>3</v>
      </c>
      <c r="F51" s="261">
        <v>4</v>
      </c>
      <c r="G51" s="262">
        <v>4</v>
      </c>
      <c r="H51" s="260">
        <v>2</v>
      </c>
      <c r="I51" s="260">
        <v>11</v>
      </c>
      <c r="J51" s="261">
        <v>1</v>
      </c>
      <c r="K51" s="262">
        <v>3</v>
      </c>
      <c r="L51" s="260">
        <v>2</v>
      </c>
      <c r="M51" s="260">
        <v>2</v>
      </c>
      <c r="N51" s="261">
        <v>-9</v>
      </c>
      <c r="O51" s="262">
        <v>6</v>
      </c>
      <c r="P51" s="260">
        <v>14</v>
      </c>
      <c r="Q51" s="262">
        <v>18</v>
      </c>
      <c r="R51" s="261">
        <v>-2</v>
      </c>
    </row>
    <row r="52" spans="1:18" ht="9" customHeight="1" thickBot="1">
      <c r="A52" s="1791"/>
      <c r="B52" s="1792"/>
      <c r="C52" s="1793"/>
      <c r="D52" s="510">
        <v>246</v>
      </c>
      <c r="E52" s="510">
        <v>233</v>
      </c>
      <c r="F52" s="511">
        <v>244</v>
      </c>
      <c r="G52" s="509">
        <v>244</v>
      </c>
      <c r="H52" s="510">
        <v>203</v>
      </c>
      <c r="I52" s="510">
        <v>545</v>
      </c>
      <c r="J52" s="511">
        <v>254</v>
      </c>
      <c r="K52" s="509">
        <v>162</v>
      </c>
      <c r="L52" s="510">
        <v>149</v>
      </c>
      <c r="M52" s="510">
        <v>138</v>
      </c>
      <c r="N52" s="511">
        <v>120</v>
      </c>
      <c r="O52" s="509">
        <v>723</v>
      </c>
      <c r="P52" s="510">
        <v>1002</v>
      </c>
      <c r="Q52" s="509">
        <v>1246</v>
      </c>
      <c r="R52" s="511">
        <v>569</v>
      </c>
    </row>
    <row r="53" spans="1:18" ht="4.5" customHeight="1" thickBot="1">
      <c r="A53" s="1794"/>
      <c r="B53" s="1794"/>
      <c r="C53" s="1794"/>
      <c r="D53" s="1795"/>
      <c r="E53" s="1795"/>
      <c r="F53" s="1795"/>
      <c r="G53" s="1789"/>
      <c r="H53" s="1789"/>
      <c r="I53" s="1789"/>
      <c r="J53" s="1789"/>
      <c r="K53" s="1789"/>
      <c r="L53" s="1789"/>
      <c r="M53" s="1789"/>
      <c r="N53" s="1789"/>
      <c r="O53" s="1789"/>
      <c r="P53" s="1789"/>
      <c r="Q53" s="1789"/>
      <c r="R53" s="1789"/>
    </row>
    <row r="54" spans="1:18" ht="10.5" customHeight="1">
      <c r="A54" s="2264" t="s">
        <v>923</v>
      </c>
      <c r="B54" s="2265" t="s">
        <v>0</v>
      </c>
      <c r="C54" s="1790" t="s">
        <v>904</v>
      </c>
      <c r="D54" s="259">
        <v>177</v>
      </c>
      <c r="E54" s="257">
        <v>154</v>
      </c>
      <c r="F54" s="258">
        <v>167</v>
      </c>
      <c r="G54" s="259">
        <v>160</v>
      </c>
      <c r="H54" s="257">
        <v>116</v>
      </c>
      <c r="I54" s="257">
        <v>179</v>
      </c>
      <c r="J54" s="258">
        <v>155</v>
      </c>
      <c r="K54" s="259">
        <v>93</v>
      </c>
      <c r="L54" s="257">
        <v>86</v>
      </c>
      <c r="M54" s="257">
        <v>89</v>
      </c>
      <c r="N54" s="258">
        <v>68</v>
      </c>
      <c r="O54" s="259">
        <v>498</v>
      </c>
      <c r="P54" s="257">
        <v>450</v>
      </c>
      <c r="Q54" s="259">
        <v>610</v>
      </c>
      <c r="R54" s="258">
        <v>336</v>
      </c>
    </row>
    <row r="55" spans="1:18" ht="9" customHeight="1">
      <c r="A55" s="1633"/>
      <c r="B55" s="1781"/>
      <c r="C55" s="1634" t="s">
        <v>905</v>
      </c>
      <c r="D55" s="274">
        <v>-10</v>
      </c>
      <c r="E55" s="272">
        <v>35</v>
      </c>
      <c r="F55" s="273">
        <v>-3</v>
      </c>
      <c r="G55" s="274">
        <v>5</v>
      </c>
      <c r="H55" s="272">
        <v>45</v>
      </c>
      <c r="I55" s="272">
        <v>307</v>
      </c>
      <c r="J55" s="273">
        <v>47</v>
      </c>
      <c r="K55" s="274">
        <v>7</v>
      </c>
      <c r="L55" s="272">
        <v>16</v>
      </c>
      <c r="M55" s="272">
        <v>15</v>
      </c>
      <c r="N55" s="273">
        <v>27</v>
      </c>
      <c r="O55" s="274">
        <v>22</v>
      </c>
      <c r="P55" s="272">
        <v>399</v>
      </c>
      <c r="Q55" s="274">
        <v>404</v>
      </c>
      <c r="R55" s="273">
        <v>65</v>
      </c>
    </row>
    <row r="56" spans="1:18" ht="9" customHeight="1">
      <c r="A56" s="1633"/>
      <c r="B56" s="1781"/>
      <c r="C56" s="1634" t="s">
        <v>924</v>
      </c>
      <c r="D56" s="1057"/>
      <c r="E56" s="1058"/>
      <c r="F56" s="1784"/>
      <c r="G56" s="1057"/>
      <c r="H56" s="1058"/>
      <c r="I56" s="1058"/>
      <c r="J56" s="261">
        <v>1</v>
      </c>
      <c r="K56" s="262">
        <v>-1</v>
      </c>
      <c r="L56" s="260">
        <v>1</v>
      </c>
      <c r="M56" s="260">
        <v>-3</v>
      </c>
      <c r="N56" s="261">
        <v>-11</v>
      </c>
      <c r="O56" s="1796"/>
      <c r="P56" s="260">
        <v>1</v>
      </c>
      <c r="Q56" s="262">
        <v>1</v>
      </c>
      <c r="R56" s="261">
        <v>-14</v>
      </c>
    </row>
    <row r="57" spans="1:18" ht="9" customHeight="1" thickBot="1">
      <c r="A57" s="2178"/>
      <c r="B57" s="2274" t="s">
        <v>0</v>
      </c>
      <c r="C57" s="2179" t="s">
        <v>0</v>
      </c>
      <c r="D57" s="510">
        <v>167</v>
      </c>
      <c r="E57" s="510">
        <v>189</v>
      </c>
      <c r="F57" s="511">
        <v>164</v>
      </c>
      <c r="G57" s="509">
        <v>165</v>
      </c>
      <c r="H57" s="510">
        <v>161</v>
      </c>
      <c r="I57" s="510">
        <v>486</v>
      </c>
      <c r="J57" s="511">
        <v>203</v>
      </c>
      <c r="K57" s="509">
        <v>99</v>
      </c>
      <c r="L57" s="510">
        <v>103</v>
      </c>
      <c r="M57" s="510">
        <v>101</v>
      </c>
      <c r="N57" s="511">
        <v>84</v>
      </c>
      <c r="O57" s="509">
        <v>520</v>
      </c>
      <c r="P57" s="510">
        <v>850</v>
      </c>
      <c r="Q57" s="509">
        <v>1015</v>
      </c>
      <c r="R57" s="511">
        <v>387</v>
      </c>
    </row>
    <row r="58" spans="1:18" ht="9.75" customHeight="1">
      <c r="A58" s="2070" t="s">
        <v>925</v>
      </c>
      <c r="B58" s="1919" t="s">
        <v>0</v>
      </c>
      <c r="C58" s="1919" t="s">
        <v>0</v>
      </c>
      <c r="D58" s="1919" t="s">
        <v>0</v>
      </c>
      <c r="E58" s="1919" t="s">
        <v>0</v>
      </c>
      <c r="F58" s="1919" t="s">
        <v>0</v>
      </c>
      <c r="G58" s="1919" t="s">
        <v>0</v>
      </c>
      <c r="H58" s="1919" t="s">
        <v>0</v>
      </c>
      <c r="I58" s="1919" t="s">
        <v>0</v>
      </c>
      <c r="J58" s="1919" t="s">
        <v>0</v>
      </c>
      <c r="K58" s="1919" t="s">
        <v>0</v>
      </c>
      <c r="L58" s="1919" t="s">
        <v>0</v>
      </c>
      <c r="M58" s="1919" t="s">
        <v>0</v>
      </c>
      <c r="N58" s="1919" t="s">
        <v>0</v>
      </c>
      <c r="O58" s="1919" t="s">
        <v>0</v>
      </c>
      <c r="P58" s="1919" t="s">
        <v>0</v>
      </c>
      <c r="Q58" s="1919" t="s">
        <v>0</v>
      </c>
      <c r="R58" s="1919" t="s">
        <v>0</v>
      </c>
    </row>
    <row r="59" spans="1:18" ht="7.5" customHeight="1">
      <c r="A59" s="2270" t="s">
        <v>926</v>
      </c>
      <c r="B59" s="2261" t="s">
        <v>0</v>
      </c>
      <c r="C59" s="2261" t="s">
        <v>0</v>
      </c>
      <c r="D59" s="2261" t="s">
        <v>0</v>
      </c>
      <c r="E59" s="2261" t="s">
        <v>0</v>
      </c>
      <c r="F59" s="2261" t="s">
        <v>0</v>
      </c>
      <c r="G59" s="2261" t="s">
        <v>0</v>
      </c>
      <c r="H59" s="2261" t="s">
        <v>0</v>
      </c>
      <c r="I59" s="2261" t="s">
        <v>0</v>
      </c>
      <c r="J59" s="2261" t="s">
        <v>0</v>
      </c>
      <c r="K59" s="2261" t="s">
        <v>0</v>
      </c>
      <c r="L59" s="2261" t="s">
        <v>0</v>
      </c>
      <c r="M59" s="2261" t="s">
        <v>0</v>
      </c>
      <c r="N59" s="2261" t="s">
        <v>0</v>
      </c>
      <c r="O59" s="2261" t="s">
        <v>0</v>
      </c>
      <c r="P59" s="2261" t="s">
        <v>0</v>
      </c>
      <c r="Q59" s="2261" t="s">
        <v>0</v>
      </c>
      <c r="R59" s="2261" t="s">
        <v>0</v>
      </c>
    </row>
    <row r="60" spans="1:18" ht="17.25" customHeight="1">
      <c r="A60" s="2270" t="s">
        <v>927</v>
      </c>
      <c r="B60" s="2261" t="s">
        <v>0</v>
      </c>
      <c r="C60" s="2261" t="s">
        <v>0</v>
      </c>
      <c r="D60" s="2261" t="s">
        <v>0</v>
      </c>
      <c r="E60" s="2261" t="s">
        <v>0</v>
      </c>
      <c r="F60" s="2261" t="s">
        <v>0</v>
      </c>
      <c r="G60" s="2261" t="s">
        <v>0</v>
      </c>
      <c r="H60" s="2261" t="s">
        <v>0</v>
      </c>
      <c r="I60" s="2261" t="s">
        <v>0</v>
      </c>
      <c r="J60" s="2261" t="s">
        <v>0</v>
      </c>
      <c r="K60" s="2261" t="s">
        <v>0</v>
      </c>
      <c r="L60" s="2261" t="s">
        <v>0</v>
      </c>
      <c r="M60" s="2261" t="s">
        <v>0</v>
      </c>
      <c r="N60" s="2261" t="s">
        <v>0</v>
      </c>
      <c r="O60" s="2261" t="s">
        <v>0</v>
      </c>
      <c r="P60" s="2261" t="s">
        <v>0</v>
      </c>
      <c r="Q60" s="2261" t="s">
        <v>0</v>
      </c>
      <c r="R60" s="2261" t="s">
        <v>0</v>
      </c>
    </row>
  </sheetData>
  <mergeCells count="20">
    <mergeCell ref="A58:R58"/>
    <mergeCell ref="A59:R59"/>
    <mergeCell ref="A60:R60"/>
    <mergeCell ref="A43:C43"/>
    <mergeCell ref="A47:C47"/>
    <mergeCell ref="A49:B49"/>
    <mergeCell ref="A54:B54"/>
    <mergeCell ref="A57:C57"/>
    <mergeCell ref="A4:C4"/>
    <mergeCell ref="A5:C5"/>
    <mergeCell ref="A19:C19"/>
    <mergeCell ref="A24:C24"/>
    <mergeCell ref="A29:C29"/>
    <mergeCell ref="A1:R1"/>
    <mergeCell ref="A2:C2"/>
    <mergeCell ref="D3:F3"/>
    <mergeCell ref="G3:J3"/>
    <mergeCell ref="K3:N3"/>
    <mergeCell ref="O3:P3"/>
    <mergeCell ref="Q3:R3"/>
  </mergeCells>
  <pageMargins left="0.7" right="0.7" top="0.75" bottom="0.75" header="0.3" footer="0.3"/>
  <pageSetup orientation="portrait" horizontalDpi="72" verticalDpi="72"/>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7119F46-5496-4458-98FC-3345FD71B9A8}">
  <sheetPr codeName="Feuil33"/>
  <dimension ref="A1:I51"/>
  <sheetViews>
    <sheetView zoomScale="160" zoomScaleNormal="160" workbookViewId="0">
      <selection sqref="A1:I1"/>
    </sheetView>
  </sheetViews>
  <sheetFormatPr baseColWidth="10" defaultColWidth="9.08984375" defaultRowHeight="12.5"/>
  <cols>
    <col min="1" max="1" width="32.08984375" customWidth="1"/>
    <col min="2" max="2" width="43" customWidth="1"/>
    <col min="3" max="9" width="8.81640625" customWidth="1"/>
  </cols>
  <sheetData>
    <row r="1" spans="1:9" ht="22.5" customHeight="1">
      <c r="A1" s="1885" t="s">
        <v>928</v>
      </c>
      <c r="B1" s="1885" t="s">
        <v>0</v>
      </c>
      <c r="C1" s="1885" t="s">
        <v>0</v>
      </c>
      <c r="D1" s="1885" t="s">
        <v>0</v>
      </c>
      <c r="E1" s="1885" t="s">
        <v>0</v>
      </c>
      <c r="F1" s="1885" t="s">
        <v>0</v>
      </c>
      <c r="G1" s="1885" t="s">
        <v>0</v>
      </c>
      <c r="H1" s="1885" t="s">
        <v>0</v>
      </c>
      <c r="I1" s="1885" t="s">
        <v>0</v>
      </c>
    </row>
    <row r="2" spans="1:9" ht="15" customHeight="1" thickBot="1">
      <c r="A2" s="2275" t="s">
        <v>953</v>
      </c>
      <c r="B2" s="2275" t="s">
        <v>0</v>
      </c>
      <c r="C2" s="1797"/>
      <c r="D2" s="1797"/>
      <c r="E2" s="1797"/>
      <c r="F2" s="1797"/>
      <c r="G2" s="1797"/>
      <c r="H2" s="1797"/>
      <c r="I2" s="1797"/>
    </row>
    <row r="3" spans="1:9" ht="9.75" customHeight="1">
      <c r="A3" s="1798"/>
      <c r="B3" s="1799"/>
      <c r="C3" s="2276">
        <v>2026</v>
      </c>
      <c r="D3" s="2276" t="s">
        <v>0</v>
      </c>
      <c r="E3" s="2276" t="s">
        <v>0</v>
      </c>
      <c r="F3" s="2277">
        <v>2025</v>
      </c>
      <c r="G3" s="2276" t="s">
        <v>0</v>
      </c>
      <c r="H3" s="2276" t="s">
        <v>0</v>
      </c>
      <c r="I3" s="2278" t="s">
        <v>0</v>
      </c>
    </row>
    <row r="4" spans="1:9" ht="11.25" customHeight="1" thickBot="1">
      <c r="A4" s="1798"/>
      <c r="B4" s="1799"/>
      <c r="C4" s="1800" t="s">
        <v>954</v>
      </c>
      <c r="D4" s="1801" t="s">
        <v>955</v>
      </c>
      <c r="E4" s="1802" t="s">
        <v>956</v>
      </c>
      <c r="F4" s="1800" t="s">
        <v>964</v>
      </c>
      <c r="G4" s="1801" t="s">
        <v>954</v>
      </c>
      <c r="H4" s="1801" t="s">
        <v>955</v>
      </c>
      <c r="I4" s="1802" t="s">
        <v>956</v>
      </c>
    </row>
    <row r="5" spans="1:9" ht="10.5" customHeight="1" thickBot="1">
      <c r="A5" s="2279"/>
      <c r="B5" s="2280" t="s">
        <v>0</v>
      </c>
      <c r="C5" s="2281" t="s">
        <v>929</v>
      </c>
      <c r="D5" s="2281" t="s">
        <v>0</v>
      </c>
      <c r="E5" s="2281" t="s">
        <v>0</v>
      </c>
      <c r="F5" s="2281" t="s">
        <v>0</v>
      </c>
      <c r="G5" s="2281" t="s">
        <v>0</v>
      </c>
      <c r="H5" s="2281" t="s">
        <v>0</v>
      </c>
      <c r="I5" s="2282" t="s">
        <v>0</v>
      </c>
    </row>
    <row r="6" spans="1:9" ht="11.9" customHeight="1">
      <c r="A6" s="2283" t="s">
        <v>930</v>
      </c>
      <c r="B6" s="2284" t="s">
        <v>0</v>
      </c>
      <c r="C6" s="1803"/>
      <c r="D6" s="1804"/>
      <c r="E6" s="1805"/>
      <c r="F6" s="1806"/>
      <c r="G6" s="1807"/>
      <c r="H6" s="1807"/>
      <c r="I6" s="1808"/>
    </row>
    <row r="7" spans="1:9" ht="9" customHeight="1">
      <c r="A7" s="2285" t="s">
        <v>931</v>
      </c>
      <c r="B7" s="2286" t="s">
        <v>0</v>
      </c>
      <c r="C7" s="1809">
        <v>528539</v>
      </c>
      <c r="D7" s="1810">
        <v>520188</v>
      </c>
      <c r="E7" s="1811">
        <v>515316</v>
      </c>
      <c r="F7" s="1812">
        <v>516957</v>
      </c>
      <c r="G7" s="1813">
        <v>499295</v>
      </c>
      <c r="H7" s="1813">
        <v>490415</v>
      </c>
      <c r="I7" s="1811">
        <v>524994</v>
      </c>
    </row>
    <row r="8" spans="1:9" ht="9" customHeight="1">
      <c r="A8" s="1814" t="s">
        <v>932</v>
      </c>
      <c r="B8" s="1815" t="s">
        <v>933</v>
      </c>
      <c r="C8" s="1809">
        <v>24666</v>
      </c>
      <c r="D8" s="1810">
        <v>27076</v>
      </c>
      <c r="E8" s="1811">
        <v>28236</v>
      </c>
      <c r="F8" s="1812">
        <v>30736</v>
      </c>
      <c r="G8" s="1813">
        <v>36615</v>
      </c>
      <c r="H8" s="1813">
        <v>56402</v>
      </c>
      <c r="I8" s="1811">
        <v>58917</v>
      </c>
    </row>
    <row r="9" spans="1:9" ht="9" customHeight="1">
      <c r="A9" s="1814"/>
      <c r="B9" s="1815" t="s">
        <v>934</v>
      </c>
      <c r="C9" s="1809">
        <v>34848</v>
      </c>
      <c r="D9" s="1810">
        <v>33516</v>
      </c>
      <c r="E9" s="1811">
        <v>36145</v>
      </c>
      <c r="F9" s="1812">
        <v>35945</v>
      </c>
      <c r="G9" s="1813">
        <v>40998</v>
      </c>
      <c r="H9" s="1813">
        <v>69314</v>
      </c>
      <c r="I9" s="1811">
        <v>69406</v>
      </c>
    </row>
    <row r="10" spans="1:9" ht="9" customHeight="1">
      <c r="A10" s="2287" t="s">
        <v>935</v>
      </c>
      <c r="B10" s="2288" t="s">
        <v>0</v>
      </c>
      <c r="C10" s="1816">
        <v>92527</v>
      </c>
      <c r="D10" s="1816">
        <v>98404</v>
      </c>
      <c r="E10" s="1817">
        <v>68753</v>
      </c>
      <c r="F10" s="1818">
        <v>69349</v>
      </c>
      <c r="G10" s="1819">
        <v>74394</v>
      </c>
      <c r="H10" s="1819">
        <v>72323</v>
      </c>
      <c r="I10" s="1817">
        <v>70761</v>
      </c>
    </row>
    <row r="11" spans="1:9" ht="9" customHeight="1">
      <c r="A11" s="2289" t="s">
        <v>936</v>
      </c>
      <c r="B11" s="2290" t="s">
        <v>0</v>
      </c>
      <c r="C11" s="1820">
        <v>680580</v>
      </c>
      <c r="D11" s="1821">
        <v>679184</v>
      </c>
      <c r="E11" s="1822">
        <v>648450</v>
      </c>
      <c r="F11" s="1823">
        <v>652987</v>
      </c>
      <c r="G11" s="1824">
        <v>651302</v>
      </c>
      <c r="H11" s="1824">
        <v>688454</v>
      </c>
      <c r="I11" s="1822">
        <v>724078</v>
      </c>
    </row>
    <row r="12" spans="1:9" ht="9" customHeight="1">
      <c r="A12" s="1814" t="s">
        <v>937</v>
      </c>
      <c r="B12" s="1815"/>
      <c r="C12" s="1809">
        <v>1035</v>
      </c>
      <c r="D12" s="1810">
        <v>1030</v>
      </c>
      <c r="E12" s="1811">
        <v>1104</v>
      </c>
      <c r="F12" s="1812">
        <v>1256</v>
      </c>
      <c r="G12" s="1813">
        <v>1035</v>
      </c>
      <c r="H12" s="1813">
        <v>1129</v>
      </c>
      <c r="I12" s="1811">
        <v>1887</v>
      </c>
    </row>
    <row r="13" spans="1:9" ht="9.75" customHeight="1">
      <c r="A13" s="2285" t="s">
        <v>938</v>
      </c>
      <c r="B13" s="2286" t="s">
        <v>0</v>
      </c>
      <c r="C13" s="1809">
        <v>3827</v>
      </c>
      <c r="D13" s="1810">
        <v>3632</v>
      </c>
      <c r="E13" s="1811">
        <v>3621</v>
      </c>
      <c r="F13" s="1812">
        <v>3579</v>
      </c>
      <c r="G13" s="1813">
        <v>3504</v>
      </c>
      <c r="H13" s="1813">
        <v>3350</v>
      </c>
      <c r="I13" s="1811">
        <v>3390</v>
      </c>
    </row>
    <row r="14" spans="1:9" ht="9" customHeight="1">
      <c r="A14" s="2285" t="s">
        <v>939</v>
      </c>
      <c r="B14" s="2286" t="s">
        <v>0</v>
      </c>
      <c r="C14" s="1809">
        <v>6807</v>
      </c>
      <c r="D14" s="1810">
        <v>6527</v>
      </c>
      <c r="E14" s="1811">
        <v>6615</v>
      </c>
      <c r="F14" s="1812">
        <v>6769</v>
      </c>
      <c r="G14" s="1813">
        <v>6355</v>
      </c>
      <c r="H14" s="1813">
        <v>6271</v>
      </c>
      <c r="I14" s="1811">
        <v>7388</v>
      </c>
    </row>
    <row r="15" spans="1:9" ht="9" customHeight="1" thickBot="1">
      <c r="A15" s="2291" t="s">
        <v>940</v>
      </c>
      <c r="B15" s="2292" t="s">
        <v>0</v>
      </c>
      <c r="C15" s="1825">
        <v>1497</v>
      </c>
      <c r="D15" s="1826">
        <v>1388</v>
      </c>
      <c r="E15" s="1827">
        <v>1481</v>
      </c>
      <c r="F15" s="1828">
        <v>1493</v>
      </c>
      <c r="G15" s="1829">
        <v>1468</v>
      </c>
      <c r="H15" s="1829">
        <v>1557</v>
      </c>
      <c r="I15" s="1827">
        <v>1799</v>
      </c>
    </row>
    <row r="16" spans="1:9" ht="11.9" customHeight="1">
      <c r="A16" s="2283" t="s">
        <v>941</v>
      </c>
      <c r="B16" s="2284" t="s">
        <v>0</v>
      </c>
      <c r="C16" s="1830"/>
      <c r="D16" s="1831"/>
      <c r="E16" s="1832"/>
      <c r="F16" s="1833"/>
      <c r="G16" s="1834"/>
      <c r="H16" s="1834"/>
      <c r="I16" s="1832"/>
    </row>
    <row r="17" spans="1:9" ht="9" customHeight="1">
      <c r="A17" s="2285" t="s">
        <v>931</v>
      </c>
      <c r="B17" s="2286" t="s">
        <v>0</v>
      </c>
      <c r="C17" s="1809">
        <v>1990569</v>
      </c>
      <c r="D17" s="1810">
        <v>1838374</v>
      </c>
      <c r="E17" s="1811">
        <v>1742433</v>
      </c>
      <c r="F17" s="1812">
        <v>1933478</v>
      </c>
      <c r="G17" s="1813">
        <v>1631164</v>
      </c>
      <c r="H17" s="1813">
        <v>1446839</v>
      </c>
      <c r="I17" s="1811">
        <v>1438127</v>
      </c>
    </row>
    <row r="18" spans="1:9" ht="9" customHeight="1">
      <c r="A18" s="1814" t="s">
        <v>932</v>
      </c>
      <c r="B18" s="1815" t="s">
        <v>933</v>
      </c>
      <c r="C18" s="1809">
        <v>7498</v>
      </c>
      <c r="D18" s="1810">
        <v>7539</v>
      </c>
      <c r="E18" s="1811">
        <v>5547</v>
      </c>
      <c r="F18" s="1812">
        <v>5898</v>
      </c>
      <c r="G18" s="1813">
        <v>6461</v>
      </c>
      <c r="H18" s="1813">
        <v>6803</v>
      </c>
      <c r="I18" s="1811">
        <v>7495</v>
      </c>
    </row>
    <row r="19" spans="1:9" ht="9" customHeight="1">
      <c r="A19" s="1814"/>
      <c r="B19" s="1815" t="s">
        <v>934</v>
      </c>
      <c r="C19" s="1809">
        <v>9309</v>
      </c>
      <c r="D19" s="1810">
        <v>9126</v>
      </c>
      <c r="E19" s="1811">
        <v>7325</v>
      </c>
      <c r="F19" s="1812">
        <v>6992</v>
      </c>
      <c r="G19" s="1813">
        <v>7293</v>
      </c>
      <c r="H19" s="1813">
        <v>8783</v>
      </c>
      <c r="I19" s="1811">
        <v>10522</v>
      </c>
    </row>
    <row r="20" spans="1:9" ht="9" customHeight="1">
      <c r="A20" s="2287" t="s">
        <v>935</v>
      </c>
      <c r="B20" s="2288" t="s">
        <v>0</v>
      </c>
      <c r="C20" s="1816">
        <v>13385</v>
      </c>
      <c r="D20" s="1816">
        <v>13100</v>
      </c>
      <c r="E20" s="1817">
        <v>13694</v>
      </c>
      <c r="F20" s="1818">
        <v>17169</v>
      </c>
      <c r="G20" s="1819">
        <v>11812</v>
      </c>
      <c r="H20" s="1819">
        <v>11324</v>
      </c>
      <c r="I20" s="1817">
        <v>14771</v>
      </c>
    </row>
    <row r="21" spans="1:9" ht="9" customHeight="1">
      <c r="A21" s="2289" t="s">
        <v>936</v>
      </c>
      <c r="B21" s="2290" t="s">
        <v>0</v>
      </c>
      <c r="C21" s="1820">
        <v>2020761</v>
      </c>
      <c r="D21" s="1821">
        <v>1868139</v>
      </c>
      <c r="E21" s="1822">
        <v>1768999</v>
      </c>
      <c r="F21" s="1823">
        <v>1963537</v>
      </c>
      <c r="G21" s="1824">
        <v>1656730</v>
      </c>
      <c r="H21" s="1824">
        <v>1473749</v>
      </c>
      <c r="I21" s="1822">
        <v>1470915</v>
      </c>
    </row>
    <row r="22" spans="1:9" ht="9" customHeight="1">
      <c r="A22" s="1814" t="s">
        <v>937</v>
      </c>
      <c r="B22" s="1815"/>
      <c r="C22" s="1809">
        <v>508</v>
      </c>
      <c r="D22" s="1810">
        <v>323</v>
      </c>
      <c r="E22" s="1811">
        <v>506</v>
      </c>
      <c r="F22" s="1812">
        <v>665</v>
      </c>
      <c r="G22" s="1813">
        <v>607</v>
      </c>
      <c r="H22" s="1813">
        <v>651</v>
      </c>
      <c r="I22" s="1811">
        <v>979</v>
      </c>
    </row>
    <row r="23" spans="1:9" ht="9" customHeight="1">
      <c r="A23" s="2285" t="s">
        <v>938</v>
      </c>
      <c r="B23" s="2286" t="s">
        <v>0</v>
      </c>
      <c r="C23" s="1809">
        <v>2111</v>
      </c>
      <c r="D23" s="1810">
        <v>2074</v>
      </c>
      <c r="E23" s="1811">
        <v>2018</v>
      </c>
      <c r="F23" s="1812">
        <v>1874</v>
      </c>
      <c r="G23" s="1813">
        <v>1721</v>
      </c>
      <c r="H23" s="1813">
        <v>1624</v>
      </c>
      <c r="I23" s="1811">
        <v>1591</v>
      </c>
    </row>
    <row r="24" spans="1:9" ht="9.75" customHeight="1">
      <c r="A24" s="2285" t="s">
        <v>939</v>
      </c>
      <c r="B24" s="2286" t="s">
        <v>0</v>
      </c>
      <c r="C24" s="1809">
        <v>3667</v>
      </c>
      <c r="D24" s="1810">
        <v>3356</v>
      </c>
      <c r="E24" s="1811">
        <v>3534</v>
      </c>
      <c r="F24" s="1812">
        <v>3554</v>
      </c>
      <c r="G24" s="1813">
        <v>3259</v>
      </c>
      <c r="H24" s="1813">
        <v>3184</v>
      </c>
      <c r="I24" s="1811">
        <v>3598</v>
      </c>
    </row>
    <row r="25" spans="1:9" ht="9" customHeight="1" thickBot="1">
      <c r="A25" s="2291" t="s">
        <v>940</v>
      </c>
      <c r="B25" s="2292" t="s">
        <v>0</v>
      </c>
      <c r="C25" s="1826">
        <v>558</v>
      </c>
      <c r="D25" s="1826">
        <v>567</v>
      </c>
      <c r="E25" s="1827">
        <v>693</v>
      </c>
      <c r="F25" s="1828">
        <v>843</v>
      </c>
      <c r="G25" s="1829">
        <v>628</v>
      </c>
      <c r="H25" s="1829">
        <v>791</v>
      </c>
      <c r="I25" s="1827">
        <v>684</v>
      </c>
    </row>
    <row r="26" spans="1:9" ht="11.9" customHeight="1">
      <c r="A26" s="2283" t="s">
        <v>942</v>
      </c>
      <c r="B26" s="2284" t="s">
        <v>0</v>
      </c>
      <c r="C26" s="1830"/>
      <c r="D26" s="1831"/>
      <c r="E26" s="1832"/>
      <c r="F26" s="1833"/>
      <c r="G26" s="1834"/>
      <c r="H26" s="1834"/>
      <c r="I26" s="1832"/>
    </row>
    <row r="27" spans="1:9" ht="9" customHeight="1" thickBot="1">
      <c r="A27" s="2291" t="s">
        <v>936</v>
      </c>
      <c r="B27" s="2292" t="s">
        <v>0</v>
      </c>
      <c r="C27" s="1825">
        <v>251787</v>
      </c>
      <c r="D27" s="1826">
        <v>224150</v>
      </c>
      <c r="E27" s="1827">
        <v>182627</v>
      </c>
      <c r="F27" s="1828">
        <v>186047</v>
      </c>
      <c r="G27" s="1829">
        <v>162503</v>
      </c>
      <c r="H27" s="1829">
        <v>196783</v>
      </c>
      <c r="I27" s="1827">
        <v>232033</v>
      </c>
    </row>
    <row r="28" spans="1:9" ht="11.9" customHeight="1">
      <c r="A28" s="2283" t="s">
        <v>943</v>
      </c>
      <c r="B28" s="2284" t="s">
        <v>0</v>
      </c>
      <c r="C28" s="1830"/>
      <c r="D28" s="1831"/>
      <c r="E28" s="1832"/>
      <c r="F28" s="1833"/>
      <c r="G28" s="1834"/>
      <c r="H28" s="1834"/>
      <c r="I28" s="1832"/>
    </row>
    <row r="29" spans="1:9" ht="9" customHeight="1">
      <c r="A29" s="2285" t="s">
        <v>936</v>
      </c>
      <c r="B29" s="2286" t="s">
        <v>0</v>
      </c>
      <c r="C29" s="1809">
        <v>268832</v>
      </c>
      <c r="D29" s="1810">
        <v>281868</v>
      </c>
      <c r="E29" s="1811">
        <v>263933</v>
      </c>
      <c r="F29" s="1812">
        <v>289308</v>
      </c>
      <c r="G29" s="1813">
        <v>239398</v>
      </c>
      <c r="H29" s="1813">
        <v>216607</v>
      </c>
      <c r="I29" s="1811">
        <v>236622</v>
      </c>
    </row>
    <row r="30" spans="1:9" ht="9" customHeight="1">
      <c r="A30" s="1814" t="s">
        <v>937</v>
      </c>
      <c r="B30" s="1815"/>
      <c r="C30" s="1809">
        <v>1630</v>
      </c>
      <c r="D30" s="1810">
        <v>2182</v>
      </c>
      <c r="E30" s="1811">
        <v>1508</v>
      </c>
      <c r="F30" s="1812">
        <v>1456</v>
      </c>
      <c r="G30" s="1813">
        <v>1339</v>
      </c>
      <c r="H30" s="1813">
        <v>1810</v>
      </c>
      <c r="I30" s="1811">
        <v>1195</v>
      </c>
    </row>
    <row r="31" spans="1:9" ht="9" customHeight="1">
      <c r="A31" s="2285" t="s">
        <v>938</v>
      </c>
      <c r="B31" s="2286" t="s">
        <v>0</v>
      </c>
      <c r="C31" s="1809">
        <v>7328</v>
      </c>
      <c r="D31" s="1810">
        <v>6586</v>
      </c>
      <c r="E31" s="1811">
        <v>7406</v>
      </c>
      <c r="F31" s="1812">
        <v>6493</v>
      </c>
      <c r="G31" s="1813">
        <v>5862</v>
      </c>
      <c r="H31" s="1813">
        <v>6231</v>
      </c>
      <c r="I31" s="1811">
        <v>6344</v>
      </c>
    </row>
    <row r="32" spans="1:9" ht="9" customHeight="1">
      <c r="A32" s="2285" t="s">
        <v>939</v>
      </c>
      <c r="B32" s="2286" t="s">
        <v>0</v>
      </c>
      <c r="C32" s="1809">
        <v>12540</v>
      </c>
      <c r="D32" s="1810">
        <v>12275</v>
      </c>
      <c r="E32" s="1811">
        <v>12480</v>
      </c>
      <c r="F32" s="1812">
        <v>11128</v>
      </c>
      <c r="G32" s="1813">
        <v>10081</v>
      </c>
      <c r="H32" s="1813">
        <v>11257</v>
      </c>
      <c r="I32" s="1811">
        <v>10555</v>
      </c>
    </row>
    <row r="33" spans="1:9" ht="9" customHeight="1" thickBot="1">
      <c r="A33" s="2291" t="s">
        <v>940</v>
      </c>
      <c r="B33" s="2292" t="s">
        <v>0</v>
      </c>
      <c r="C33" s="1825">
        <v>2109</v>
      </c>
      <c r="D33" s="1826">
        <v>2378</v>
      </c>
      <c r="E33" s="1827">
        <v>1739</v>
      </c>
      <c r="F33" s="1828">
        <v>1671</v>
      </c>
      <c r="G33" s="1829">
        <v>1540</v>
      </c>
      <c r="H33" s="1829">
        <v>1365</v>
      </c>
      <c r="I33" s="1827">
        <v>1465</v>
      </c>
    </row>
    <row r="34" spans="1:9" ht="11.9" customHeight="1">
      <c r="A34" s="2283" t="s">
        <v>944</v>
      </c>
      <c r="B34" s="2284" t="s">
        <v>0</v>
      </c>
      <c r="C34" s="1830"/>
      <c r="D34" s="1831"/>
      <c r="E34" s="1832"/>
      <c r="F34" s="1833"/>
      <c r="G34" s="1834"/>
      <c r="H34" s="1834"/>
      <c r="I34" s="1832"/>
    </row>
    <row r="35" spans="1:9" ht="9" customHeight="1">
      <c r="A35" s="2285" t="s">
        <v>945</v>
      </c>
      <c r="B35" s="2286" t="s">
        <v>0</v>
      </c>
      <c r="C35" s="1809">
        <v>35093</v>
      </c>
      <c r="D35" s="1810">
        <v>27605</v>
      </c>
      <c r="E35" s="1811">
        <v>18323</v>
      </c>
      <c r="F35" s="1812">
        <v>19076</v>
      </c>
      <c r="G35" s="1813">
        <v>16576</v>
      </c>
      <c r="H35" s="1813">
        <v>15586</v>
      </c>
      <c r="I35" s="1811">
        <v>14719</v>
      </c>
    </row>
    <row r="36" spans="1:9" ht="9" customHeight="1">
      <c r="A36" s="2285" t="s">
        <v>946</v>
      </c>
      <c r="B36" s="2286" t="s">
        <v>0</v>
      </c>
      <c r="C36" s="1812">
        <v>1274</v>
      </c>
      <c r="D36" s="1813">
        <v>1106</v>
      </c>
      <c r="E36" s="1811">
        <v>176</v>
      </c>
      <c r="F36" s="1812">
        <v>180</v>
      </c>
      <c r="G36" s="1813">
        <v>172</v>
      </c>
      <c r="H36" s="1813">
        <v>172</v>
      </c>
      <c r="I36" s="1811">
        <v>159</v>
      </c>
    </row>
    <row r="37" spans="1:9" ht="9" customHeight="1">
      <c r="A37" s="1814" t="s">
        <v>937</v>
      </c>
      <c r="B37" s="1815"/>
      <c r="C37" s="1812">
        <v>10</v>
      </c>
      <c r="D37" s="1813">
        <v>3</v>
      </c>
      <c r="E37" s="1811">
        <v>1</v>
      </c>
      <c r="F37" s="1812">
        <v>1</v>
      </c>
      <c r="G37" s="1813">
        <v>1</v>
      </c>
      <c r="H37" s="1813">
        <v>2</v>
      </c>
      <c r="I37" s="1811">
        <v>1</v>
      </c>
    </row>
    <row r="38" spans="1:9" ht="9" customHeight="1">
      <c r="A38" s="2285" t="s">
        <v>938</v>
      </c>
      <c r="B38" s="2286" t="s">
        <v>0</v>
      </c>
      <c r="C38" s="1809">
        <v>18</v>
      </c>
      <c r="D38" s="1810">
        <v>21</v>
      </c>
      <c r="E38" s="1811">
        <v>20</v>
      </c>
      <c r="F38" s="1812">
        <v>17</v>
      </c>
      <c r="G38" s="1813">
        <v>8</v>
      </c>
      <c r="H38" s="1813">
        <v>12</v>
      </c>
      <c r="I38" s="1811">
        <v>9</v>
      </c>
    </row>
    <row r="39" spans="1:9" ht="9" customHeight="1">
      <c r="A39" s="2285" t="s">
        <v>939</v>
      </c>
      <c r="B39" s="2286" t="s">
        <v>0</v>
      </c>
      <c r="C39" s="1809">
        <v>40</v>
      </c>
      <c r="D39" s="1810">
        <v>33</v>
      </c>
      <c r="E39" s="1811">
        <v>29</v>
      </c>
      <c r="F39" s="1812">
        <v>26</v>
      </c>
      <c r="G39" s="1813">
        <v>13</v>
      </c>
      <c r="H39" s="1813">
        <v>21</v>
      </c>
      <c r="I39" s="1811">
        <v>14</v>
      </c>
    </row>
    <row r="40" spans="1:9" ht="9" customHeight="1" thickBot="1">
      <c r="A40" s="2291" t="s">
        <v>940</v>
      </c>
      <c r="B40" s="2292" t="s">
        <v>0</v>
      </c>
      <c r="C40" s="1825">
        <v>5</v>
      </c>
      <c r="D40" s="1826">
        <v>6</v>
      </c>
      <c r="E40" s="1827">
        <v>6</v>
      </c>
      <c r="F40" s="1828">
        <v>6</v>
      </c>
      <c r="G40" s="1829">
        <v>4</v>
      </c>
      <c r="H40" s="1829">
        <v>4</v>
      </c>
      <c r="I40" s="1827">
        <v>4</v>
      </c>
    </row>
    <row r="41" spans="1:9" ht="11.9" customHeight="1">
      <c r="A41" s="2283" t="s">
        <v>947</v>
      </c>
      <c r="B41" s="2284" t="s">
        <v>0</v>
      </c>
      <c r="C41" s="1830"/>
      <c r="D41" s="1831"/>
      <c r="E41" s="1832"/>
      <c r="F41" s="1833"/>
      <c r="G41" s="1834"/>
      <c r="H41" s="1834"/>
      <c r="I41" s="1832"/>
    </row>
    <row r="42" spans="1:9" ht="9" customHeight="1">
      <c r="A42" s="2285" t="s">
        <v>936</v>
      </c>
      <c r="B42" s="2286" t="s">
        <v>0</v>
      </c>
      <c r="C42" s="1809">
        <v>3258327</v>
      </c>
      <c r="D42" s="1810">
        <v>3082052</v>
      </c>
      <c r="E42" s="1811">
        <v>2882508</v>
      </c>
      <c r="F42" s="1812">
        <v>3111135</v>
      </c>
      <c r="G42" s="1813">
        <v>2726681</v>
      </c>
      <c r="H42" s="1813">
        <v>2591351</v>
      </c>
      <c r="I42" s="1811">
        <v>2678526</v>
      </c>
    </row>
    <row r="43" spans="1:9" ht="9" customHeight="1">
      <c r="A43" s="1814" t="s">
        <v>937</v>
      </c>
      <c r="B43" s="1815"/>
      <c r="C43" s="1809">
        <v>3183</v>
      </c>
      <c r="D43" s="1810">
        <v>3538</v>
      </c>
      <c r="E43" s="1811">
        <v>3119</v>
      </c>
      <c r="F43" s="1812">
        <v>3378</v>
      </c>
      <c r="G43" s="1813">
        <v>2982</v>
      </c>
      <c r="H43" s="1813">
        <v>3592</v>
      </c>
      <c r="I43" s="1811">
        <v>4062</v>
      </c>
    </row>
    <row r="44" spans="1:9" ht="9" customHeight="1">
      <c r="A44" s="2285" t="s">
        <v>938</v>
      </c>
      <c r="B44" s="2286" t="s">
        <v>0</v>
      </c>
      <c r="C44" s="1809">
        <v>13284</v>
      </c>
      <c r="D44" s="1810">
        <v>12313</v>
      </c>
      <c r="E44" s="1811">
        <v>13065</v>
      </c>
      <c r="F44" s="1812">
        <v>11963</v>
      </c>
      <c r="G44" s="1813">
        <v>11095</v>
      </c>
      <c r="H44" s="1813">
        <v>11217</v>
      </c>
      <c r="I44" s="1811">
        <v>11334</v>
      </c>
    </row>
    <row r="45" spans="1:9" ht="9" customHeight="1">
      <c r="A45" s="2285" t="s">
        <v>939</v>
      </c>
      <c r="B45" s="2286" t="s">
        <v>0</v>
      </c>
      <c r="C45" s="1809">
        <v>23054</v>
      </c>
      <c r="D45" s="1810">
        <v>22191</v>
      </c>
      <c r="E45" s="1811">
        <v>22658</v>
      </c>
      <c r="F45" s="1812">
        <v>21477</v>
      </c>
      <c r="G45" s="1813">
        <v>19708</v>
      </c>
      <c r="H45" s="1813">
        <v>20733</v>
      </c>
      <c r="I45" s="1811">
        <v>21555</v>
      </c>
    </row>
    <row r="46" spans="1:9" ht="9" customHeight="1" thickBot="1">
      <c r="A46" s="2291" t="s">
        <v>940</v>
      </c>
      <c r="B46" s="2292" t="s">
        <v>0</v>
      </c>
      <c r="C46" s="1825">
        <v>4169</v>
      </c>
      <c r="D46" s="1826">
        <v>4339</v>
      </c>
      <c r="E46" s="1827">
        <v>3919</v>
      </c>
      <c r="F46" s="1828">
        <v>4013</v>
      </c>
      <c r="G46" s="1829">
        <v>3640</v>
      </c>
      <c r="H46" s="1829">
        <v>3717</v>
      </c>
      <c r="I46" s="1827">
        <v>3952</v>
      </c>
    </row>
    <row r="47" spans="1:9" ht="11.25" customHeight="1">
      <c r="A47" s="2294" t="s">
        <v>948</v>
      </c>
      <c r="B47" s="2294" t="s">
        <v>0</v>
      </c>
      <c r="C47" s="2294" t="s">
        <v>0</v>
      </c>
      <c r="D47" s="2294" t="s">
        <v>0</v>
      </c>
      <c r="E47" s="2294" t="s">
        <v>0</v>
      </c>
      <c r="F47" s="2294" t="s">
        <v>0</v>
      </c>
      <c r="G47" s="2294" t="s">
        <v>0</v>
      </c>
      <c r="H47" s="2294" t="s">
        <v>0</v>
      </c>
      <c r="I47" s="2294" t="s">
        <v>0</v>
      </c>
    </row>
    <row r="48" spans="1:9" ht="8.25" customHeight="1">
      <c r="A48" s="2089" t="s">
        <v>949</v>
      </c>
      <c r="B48" s="2089" t="s">
        <v>0</v>
      </c>
      <c r="C48" s="2089" t="s">
        <v>0</v>
      </c>
      <c r="D48" s="2089" t="s">
        <v>0</v>
      </c>
      <c r="E48" s="2089" t="s">
        <v>0</v>
      </c>
      <c r="F48" s="2089" t="s">
        <v>0</v>
      </c>
      <c r="G48" s="2089" t="s">
        <v>0</v>
      </c>
      <c r="H48" s="2089" t="s">
        <v>0</v>
      </c>
      <c r="I48" s="2089" t="s">
        <v>0</v>
      </c>
    </row>
    <row r="49" spans="1:9" ht="8.25" customHeight="1">
      <c r="A49" s="2295" t="s">
        <v>950</v>
      </c>
      <c r="B49" s="2089" t="s">
        <v>0</v>
      </c>
      <c r="C49" s="2089" t="s">
        <v>0</v>
      </c>
      <c r="D49" s="2089" t="s">
        <v>0</v>
      </c>
      <c r="E49" s="2089" t="s">
        <v>0</v>
      </c>
      <c r="F49" s="2089" t="s">
        <v>0</v>
      </c>
      <c r="G49" s="2089" t="s">
        <v>0</v>
      </c>
      <c r="H49" s="2089" t="s">
        <v>0</v>
      </c>
      <c r="I49" s="2089" t="s">
        <v>0</v>
      </c>
    </row>
    <row r="50" spans="1:9" ht="8.25" customHeight="1">
      <c r="A50" s="2089" t="s">
        <v>951</v>
      </c>
      <c r="B50" s="2089" t="s">
        <v>0</v>
      </c>
      <c r="C50" s="2089" t="s">
        <v>0</v>
      </c>
      <c r="D50" s="2089" t="s">
        <v>0</v>
      </c>
      <c r="E50" s="2089" t="s">
        <v>0</v>
      </c>
      <c r="F50" s="2089" t="s">
        <v>0</v>
      </c>
      <c r="G50" s="2089" t="s">
        <v>0</v>
      </c>
      <c r="H50" s="2089" t="s">
        <v>0</v>
      </c>
      <c r="I50" s="2089" t="s">
        <v>0</v>
      </c>
    </row>
    <row r="51" spans="1:9" ht="8.25" customHeight="1">
      <c r="A51" s="2293"/>
      <c r="B51" s="2293" t="s">
        <v>0</v>
      </c>
      <c r="C51" s="2293" t="s">
        <v>0</v>
      </c>
      <c r="D51" s="2293" t="s">
        <v>0</v>
      </c>
      <c r="E51" s="2293" t="s">
        <v>0</v>
      </c>
      <c r="F51" s="2293" t="s">
        <v>0</v>
      </c>
      <c r="G51" s="2293" t="s">
        <v>0</v>
      </c>
      <c r="H51" s="2293" t="s">
        <v>0</v>
      </c>
      <c r="I51" s="2293" t="s">
        <v>0</v>
      </c>
    </row>
  </sheetData>
  <mergeCells count="43">
    <mergeCell ref="A50:I50"/>
    <mergeCell ref="A51:I51"/>
    <mergeCell ref="A45:B45"/>
    <mergeCell ref="A46:B46"/>
    <mergeCell ref="A47:I47"/>
    <mergeCell ref="A48:I48"/>
    <mergeCell ref="A49:I49"/>
    <mergeCell ref="A39:B39"/>
    <mergeCell ref="A40:B40"/>
    <mergeCell ref="A41:B41"/>
    <mergeCell ref="A42:B42"/>
    <mergeCell ref="A44:B44"/>
    <mergeCell ref="A33:B33"/>
    <mergeCell ref="A34:B34"/>
    <mergeCell ref="A35:B35"/>
    <mergeCell ref="A36:B36"/>
    <mergeCell ref="A38:B38"/>
    <mergeCell ref="A27:B27"/>
    <mergeCell ref="A28:B28"/>
    <mergeCell ref="A29:B29"/>
    <mergeCell ref="A31:B31"/>
    <mergeCell ref="A32:B32"/>
    <mergeCell ref="A21:B21"/>
    <mergeCell ref="A23:B23"/>
    <mergeCell ref="A24:B24"/>
    <mergeCell ref="A25:B25"/>
    <mergeCell ref="A26:B26"/>
    <mergeCell ref="A14:B14"/>
    <mergeCell ref="A15:B15"/>
    <mergeCell ref="A16:B16"/>
    <mergeCell ref="A17:B17"/>
    <mergeCell ref="A20:B20"/>
    <mergeCell ref="A6:B6"/>
    <mergeCell ref="A7:B7"/>
    <mergeCell ref="A10:B10"/>
    <mergeCell ref="A11:B11"/>
    <mergeCell ref="A13:B13"/>
    <mergeCell ref="A1:I1"/>
    <mergeCell ref="A2:B2"/>
    <mergeCell ref="C3:E3"/>
    <mergeCell ref="F3:I3"/>
    <mergeCell ref="A5:B5"/>
    <mergeCell ref="C5:I5"/>
  </mergeCells>
  <pageMargins left="0.7" right="0.7" top="0.75" bottom="0.75" header="0.3" footer="0.3"/>
  <pageSetup orientation="portrait" horizontalDpi="72" verticalDpi="72"/>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23B68BA-CA36-447C-8913-E5FC0DDAB9A8}">
  <sheetPr codeName="Feuil34"/>
  <dimension ref="A1:K18"/>
  <sheetViews>
    <sheetView zoomScale="170" zoomScaleNormal="170" workbookViewId="0">
      <selection activeCell="E14" sqref="E14"/>
    </sheetView>
  </sheetViews>
  <sheetFormatPr baseColWidth="10" defaultColWidth="9.08984375" defaultRowHeight="12.5"/>
  <cols>
    <col min="1" max="1" width="0.7265625" customWidth="1"/>
    <col min="2" max="2" width="40" customWidth="1"/>
    <col min="3" max="11" width="10.7265625" customWidth="1"/>
  </cols>
  <sheetData>
    <row r="1" spans="1:11" ht="22.5" customHeight="1">
      <c r="A1" s="2296" t="s">
        <v>952</v>
      </c>
      <c r="B1" s="2296" t="s">
        <v>0</v>
      </c>
      <c r="C1" s="2296" t="s">
        <v>0</v>
      </c>
      <c r="D1" s="2296" t="s">
        <v>0</v>
      </c>
      <c r="E1" s="2296" t="s">
        <v>0</v>
      </c>
      <c r="F1" s="2296" t="s">
        <v>0</v>
      </c>
      <c r="G1" s="2296" t="s">
        <v>0</v>
      </c>
      <c r="H1" s="2296" t="s">
        <v>0</v>
      </c>
      <c r="I1" s="2296" t="s">
        <v>0</v>
      </c>
      <c r="J1" s="2296" t="s">
        <v>0</v>
      </c>
      <c r="K1" s="2296" t="s">
        <v>0</v>
      </c>
    </row>
    <row r="2" spans="1:11" ht="15" customHeight="1" thickBot="1">
      <c r="A2" s="2297" t="s">
        <v>953</v>
      </c>
      <c r="B2" s="2297" t="s">
        <v>0</v>
      </c>
      <c r="C2" s="1835"/>
      <c r="D2" s="1835"/>
      <c r="E2" s="1835"/>
      <c r="F2" s="1835"/>
      <c r="G2" s="1835"/>
      <c r="H2" s="1835"/>
      <c r="I2" s="1835"/>
      <c r="J2" s="1835"/>
      <c r="K2" s="1835"/>
    </row>
    <row r="3" spans="1:11" ht="9.75" customHeight="1">
      <c r="A3" s="2298"/>
      <c r="B3" s="2299" t="s">
        <v>0</v>
      </c>
      <c r="C3" s="2300">
        <v>2026</v>
      </c>
      <c r="D3" s="2301" t="s">
        <v>0</v>
      </c>
      <c r="E3" s="2301" t="s">
        <v>0</v>
      </c>
      <c r="F3" s="2301" t="s">
        <v>0</v>
      </c>
      <c r="G3" s="2301" t="s">
        <v>0</v>
      </c>
      <c r="H3" s="2301" t="s">
        <v>0</v>
      </c>
      <c r="I3" s="2301" t="s">
        <v>0</v>
      </c>
      <c r="J3" s="2301" t="s">
        <v>0</v>
      </c>
      <c r="K3" s="2302" t="s">
        <v>0</v>
      </c>
    </row>
    <row r="4" spans="1:11" ht="9.75" customHeight="1" thickBot="1">
      <c r="A4" s="1836"/>
      <c r="B4" s="1837"/>
      <c r="C4" s="2303" t="s">
        <v>954</v>
      </c>
      <c r="D4" s="2304" t="s">
        <v>0</v>
      </c>
      <c r="E4" s="2305" t="s">
        <v>0</v>
      </c>
      <c r="F4" s="2303" t="s">
        <v>955</v>
      </c>
      <c r="G4" s="2304" t="s">
        <v>0</v>
      </c>
      <c r="H4" s="2305" t="s">
        <v>0</v>
      </c>
      <c r="I4" s="2303" t="s">
        <v>956</v>
      </c>
      <c r="J4" s="2304" t="s">
        <v>0</v>
      </c>
      <c r="K4" s="2305" t="s">
        <v>0</v>
      </c>
    </row>
    <row r="5" spans="1:11" ht="9.75" customHeight="1">
      <c r="A5" s="1836"/>
      <c r="B5" s="1837"/>
      <c r="C5" s="2316" t="s">
        <v>957</v>
      </c>
      <c r="D5" s="2306" t="s">
        <v>958</v>
      </c>
      <c r="E5" s="2307" t="s">
        <v>0</v>
      </c>
      <c r="F5" s="2316" t="s">
        <v>957</v>
      </c>
      <c r="G5" s="2306" t="s">
        <v>958</v>
      </c>
      <c r="H5" s="2307" t="s">
        <v>0</v>
      </c>
      <c r="I5" s="2316" t="s">
        <v>957</v>
      </c>
      <c r="J5" s="2306" t="s">
        <v>958</v>
      </c>
      <c r="K5" s="2307" t="s">
        <v>0</v>
      </c>
    </row>
    <row r="6" spans="1:11" ht="52.5" customHeight="1" thickBot="1">
      <c r="A6" s="2308"/>
      <c r="B6" s="2309" t="s">
        <v>0</v>
      </c>
      <c r="C6" s="2317" t="s">
        <v>0</v>
      </c>
      <c r="D6" s="1838" t="s">
        <v>959</v>
      </c>
      <c r="E6" s="1839" t="s">
        <v>960</v>
      </c>
      <c r="F6" s="2317" t="s">
        <v>0</v>
      </c>
      <c r="G6" s="1838" t="s">
        <v>959</v>
      </c>
      <c r="H6" s="1839" t="s">
        <v>960</v>
      </c>
      <c r="I6" s="2317" t="s">
        <v>0</v>
      </c>
      <c r="J6" s="1838" t="s">
        <v>959</v>
      </c>
      <c r="K6" s="1839" t="s">
        <v>960</v>
      </c>
    </row>
    <row r="7" spans="1:11" ht="10.5" customHeight="1">
      <c r="A7" s="2310" t="s">
        <v>961</v>
      </c>
      <c r="B7" s="2311" t="s">
        <v>0</v>
      </c>
      <c r="C7" s="1840">
        <v>251787</v>
      </c>
      <c r="D7" s="1841">
        <v>1771642</v>
      </c>
      <c r="E7" s="1842">
        <v>249119</v>
      </c>
      <c r="F7" s="1840">
        <v>224150</v>
      </c>
      <c r="G7" s="1841">
        <v>1622631</v>
      </c>
      <c r="H7" s="1842">
        <v>245508</v>
      </c>
      <c r="I7" s="1843">
        <v>182627</v>
      </c>
      <c r="J7" s="1844">
        <v>1528848</v>
      </c>
      <c r="K7" s="1845">
        <v>240151</v>
      </c>
    </row>
    <row r="8" spans="1:11" ht="10.5" customHeight="1">
      <c r="A8" s="2312" t="s">
        <v>962</v>
      </c>
      <c r="B8" s="2313" t="s">
        <v>0</v>
      </c>
      <c r="C8" s="1846">
        <v>0</v>
      </c>
      <c r="D8" s="1847">
        <v>0</v>
      </c>
      <c r="E8" s="1848">
        <v>680580</v>
      </c>
      <c r="F8" s="1846">
        <v>0</v>
      </c>
      <c r="G8" s="1847">
        <v>0</v>
      </c>
      <c r="H8" s="1848">
        <v>679184</v>
      </c>
      <c r="I8" s="1849">
        <v>0</v>
      </c>
      <c r="J8" s="1850">
        <v>0</v>
      </c>
      <c r="K8" s="1851">
        <v>648450</v>
      </c>
    </row>
    <row r="9" spans="1:11" ht="10.5" customHeight="1" thickBot="1">
      <c r="A9" s="2314" t="s">
        <v>963</v>
      </c>
      <c r="B9" s="2315" t="s">
        <v>0</v>
      </c>
      <c r="C9" s="1852">
        <v>121766</v>
      </c>
      <c r="D9" s="1853">
        <v>17665</v>
      </c>
      <c r="E9" s="1854">
        <v>165768</v>
      </c>
      <c r="F9" s="1852">
        <v>122996</v>
      </c>
      <c r="G9" s="1853">
        <v>16400</v>
      </c>
      <c r="H9" s="1854">
        <v>171183</v>
      </c>
      <c r="I9" s="1855">
        <v>123764</v>
      </c>
      <c r="J9" s="1856">
        <v>13725</v>
      </c>
      <c r="K9" s="1857">
        <v>144943</v>
      </c>
    </row>
    <row r="10" spans="1:11" ht="15" customHeight="1" thickBot="1">
      <c r="A10" s="1858"/>
      <c r="B10" s="1858"/>
      <c r="C10" s="1859"/>
      <c r="D10" s="1859"/>
      <c r="E10" s="1859"/>
      <c r="F10" s="1859"/>
      <c r="G10" s="1859"/>
      <c r="H10" s="1859"/>
      <c r="I10" s="1859"/>
      <c r="J10" s="1859"/>
      <c r="K10" s="1859"/>
    </row>
    <row r="11" spans="1:11" ht="9.75" customHeight="1">
      <c r="A11" s="2298"/>
      <c r="B11" s="2299" t="s">
        <v>0</v>
      </c>
      <c r="C11" s="2318">
        <v>2025</v>
      </c>
      <c r="D11" s="2319" t="s">
        <v>0</v>
      </c>
      <c r="E11" s="2319" t="s">
        <v>0</v>
      </c>
      <c r="F11" s="2319" t="s">
        <v>0</v>
      </c>
      <c r="G11" s="2319" t="s">
        <v>0</v>
      </c>
      <c r="H11" s="2319" t="s">
        <v>0</v>
      </c>
      <c r="I11" s="2319" t="s">
        <v>0</v>
      </c>
      <c r="J11" s="2319" t="s">
        <v>0</v>
      </c>
      <c r="K11" s="2320" t="s">
        <v>0</v>
      </c>
    </row>
    <row r="12" spans="1:11" ht="9.75" customHeight="1" thickBot="1">
      <c r="A12" s="2298"/>
      <c r="B12" s="2299" t="s">
        <v>0</v>
      </c>
      <c r="C12" s="2321" t="s">
        <v>964</v>
      </c>
      <c r="D12" s="2322" t="s">
        <v>0</v>
      </c>
      <c r="E12" s="2323" t="s">
        <v>0</v>
      </c>
      <c r="F12" s="2321" t="s">
        <v>954</v>
      </c>
      <c r="G12" s="2322" t="s">
        <v>0</v>
      </c>
      <c r="H12" s="2323" t="s">
        <v>0</v>
      </c>
      <c r="I12" s="2321" t="s">
        <v>955</v>
      </c>
      <c r="J12" s="2322" t="s">
        <v>0</v>
      </c>
      <c r="K12" s="2323" t="s">
        <v>0</v>
      </c>
    </row>
    <row r="13" spans="1:11" ht="9.75" customHeight="1">
      <c r="A13" s="1836"/>
      <c r="B13" s="1837"/>
      <c r="C13" s="2316" t="s">
        <v>957</v>
      </c>
      <c r="D13" s="2306" t="s">
        <v>958</v>
      </c>
      <c r="E13" s="2307" t="s">
        <v>0</v>
      </c>
      <c r="F13" s="2316" t="s">
        <v>957</v>
      </c>
      <c r="G13" s="2306" t="s">
        <v>958</v>
      </c>
      <c r="H13" s="2307" t="s">
        <v>0</v>
      </c>
      <c r="I13" s="2316" t="s">
        <v>957</v>
      </c>
      <c r="J13" s="2306" t="s">
        <v>958</v>
      </c>
      <c r="K13" s="2307" t="s">
        <v>0</v>
      </c>
    </row>
    <row r="14" spans="1:11" ht="53.25" customHeight="1" thickBot="1">
      <c r="A14" s="2308"/>
      <c r="B14" s="2309" t="s">
        <v>0</v>
      </c>
      <c r="C14" s="2317" t="s">
        <v>0</v>
      </c>
      <c r="D14" s="1838" t="s">
        <v>959</v>
      </c>
      <c r="E14" s="1839" t="s">
        <v>960</v>
      </c>
      <c r="F14" s="2317" t="s">
        <v>0</v>
      </c>
      <c r="G14" s="1838" t="s">
        <v>959</v>
      </c>
      <c r="H14" s="1839" t="s">
        <v>960</v>
      </c>
      <c r="I14" s="2317" t="s">
        <v>0</v>
      </c>
      <c r="J14" s="1838" t="s">
        <v>959</v>
      </c>
      <c r="K14" s="1839" t="s">
        <v>960</v>
      </c>
    </row>
    <row r="15" spans="1:11" ht="10.5" customHeight="1">
      <c r="A15" s="2310" t="s">
        <v>961</v>
      </c>
      <c r="B15" s="2311" t="s">
        <v>0</v>
      </c>
      <c r="C15" s="1843">
        <v>186047</v>
      </c>
      <c r="D15" s="1844">
        <v>1723649</v>
      </c>
      <c r="E15" s="1845">
        <v>239888</v>
      </c>
      <c r="F15" s="1843">
        <v>162503</v>
      </c>
      <c r="G15" s="1844">
        <v>1435218</v>
      </c>
      <c r="H15" s="1845">
        <v>221512</v>
      </c>
      <c r="I15" s="1843">
        <v>196783</v>
      </c>
      <c r="J15" s="1844">
        <v>1258812</v>
      </c>
      <c r="K15" s="1845">
        <v>214937</v>
      </c>
    </row>
    <row r="16" spans="1:11" ht="10.5" customHeight="1">
      <c r="A16" s="2312" t="s">
        <v>962</v>
      </c>
      <c r="B16" s="2313" t="s">
        <v>0</v>
      </c>
      <c r="C16" s="1849">
        <v>0</v>
      </c>
      <c r="D16" s="1850">
        <v>0</v>
      </c>
      <c r="E16" s="1851">
        <v>652987</v>
      </c>
      <c r="F16" s="1849">
        <v>0</v>
      </c>
      <c r="G16" s="1850">
        <v>0</v>
      </c>
      <c r="H16" s="1851">
        <v>651302</v>
      </c>
      <c r="I16" s="1849">
        <v>0</v>
      </c>
      <c r="J16" s="1850">
        <v>0</v>
      </c>
      <c r="K16" s="1851">
        <v>688454</v>
      </c>
    </row>
    <row r="17" spans="1:11" ht="10.5" customHeight="1" thickBot="1">
      <c r="A17" s="2314" t="s">
        <v>963</v>
      </c>
      <c r="B17" s="2315" t="s">
        <v>0</v>
      </c>
      <c r="C17" s="1855">
        <v>143475</v>
      </c>
      <c r="D17" s="1856">
        <v>14047</v>
      </c>
      <c r="E17" s="1857">
        <v>151042</v>
      </c>
      <c r="F17" s="1855">
        <v>124984</v>
      </c>
      <c r="G17" s="1856">
        <v>11653</v>
      </c>
      <c r="H17" s="1857">
        <v>119509</v>
      </c>
      <c r="I17" s="1855">
        <v>103253</v>
      </c>
      <c r="J17" s="1856">
        <v>11686</v>
      </c>
      <c r="K17" s="1857">
        <v>117426</v>
      </c>
    </row>
    <row r="18" spans="1:11" ht="12" customHeight="1">
      <c r="A18" s="2324" t="s">
        <v>965</v>
      </c>
      <c r="B18" s="2324" t="s">
        <v>0</v>
      </c>
      <c r="C18" s="2324" t="s">
        <v>0</v>
      </c>
      <c r="D18" s="2324" t="s">
        <v>0</v>
      </c>
      <c r="E18" s="2324" t="s">
        <v>0</v>
      </c>
      <c r="F18" s="2324" t="s">
        <v>0</v>
      </c>
      <c r="G18" s="2324" t="s">
        <v>0</v>
      </c>
      <c r="H18" s="2324" t="s">
        <v>0</v>
      </c>
      <c r="I18" s="2324" t="s">
        <v>0</v>
      </c>
      <c r="J18" s="2324" t="s">
        <v>0</v>
      </c>
      <c r="K18" s="2324" t="s">
        <v>0</v>
      </c>
    </row>
  </sheetData>
  <mergeCells count="34">
    <mergeCell ref="A18:K18"/>
    <mergeCell ref="J13:K13"/>
    <mergeCell ref="A14:B14"/>
    <mergeCell ref="A15:B15"/>
    <mergeCell ref="A16:B16"/>
    <mergeCell ref="A17:B17"/>
    <mergeCell ref="C13:C14"/>
    <mergeCell ref="D13:E13"/>
    <mergeCell ref="F13:F14"/>
    <mergeCell ref="G13:H13"/>
    <mergeCell ref="I13:I14"/>
    <mergeCell ref="A11:B11"/>
    <mergeCell ref="C11:K11"/>
    <mergeCell ref="A12:B12"/>
    <mergeCell ref="C12:E12"/>
    <mergeCell ref="F12:H12"/>
    <mergeCell ref="I12:K12"/>
    <mergeCell ref="J5:K5"/>
    <mergeCell ref="A6:B6"/>
    <mergeCell ref="A7:B7"/>
    <mergeCell ref="A8:B8"/>
    <mergeCell ref="A9:B9"/>
    <mergeCell ref="C5:C6"/>
    <mergeCell ref="D5:E5"/>
    <mergeCell ref="F5:F6"/>
    <mergeCell ref="G5:H5"/>
    <mergeCell ref="I5:I6"/>
    <mergeCell ref="A1:K1"/>
    <mergeCell ref="A2:B2"/>
    <mergeCell ref="A3:B3"/>
    <mergeCell ref="C3:K3"/>
    <mergeCell ref="C4:E4"/>
    <mergeCell ref="F4:H4"/>
    <mergeCell ref="I4:K4"/>
  </mergeCells>
  <pageMargins left="0.7" right="0.7" top="0.75" bottom="0.75" header="0.3" footer="0.3"/>
  <pageSetup orientation="portrait" horizontalDpi="72" verticalDpi="7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EF934AA299F354B91BB0207AA68920C" ma:contentTypeVersion="8" ma:contentTypeDescription="Crée un document." ma:contentTypeScope="" ma:versionID="25bb66785806fb990d43095c98edc04b">
  <xsd:schema xmlns:xsd="http://www.w3.org/2001/XMLSchema" xmlns:xs="http://www.w3.org/2001/XMLSchema" xmlns:p="http://schemas.microsoft.com/office/2006/metadata/properties" xmlns:ns1="http://schemas.microsoft.com/sharepoint/v3" xmlns:ns2="88b1aac5-c57e-412c-a0af-a0673a3bc08a" targetNamespace="http://schemas.microsoft.com/office/2006/metadata/properties" ma:root="true" ma:fieldsID="ba174823a04173affa27a81b43a85ee0" ns1:_="" ns2:_="">
    <xsd:import namespace="http://schemas.microsoft.com/sharepoint/v3"/>
    <xsd:import namespace="88b1aac5-c57e-412c-a0af-a0673a3bc08a"/>
    <xsd:element name="properties">
      <xsd:complexType>
        <xsd:sequence>
          <xsd:element name="documentManagement">
            <xsd:complexType>
              <xsd:all>
                <xsd:element ref="ns2:MediaServiceMetadata" minOccurs="0"/>
                <xsd:element ref="ns2:MediaServiceFastMetadata" minOccurs="0"/>
                <xsd:element ref="ns1:_ip_UnifiedCompliancePolicyProperties" minOccurs="0"/>
                <xsd:element ref="ns1:_ip_UnifiedCompliancePolicyUIAction" minOccurs="0"/>
                <xsd:element ref="ns2:MediaServiceAutoKeyPoints" minOccurs="0"/>
                <xsd:element ref="ns2:MediaServiceKeyPoint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0" nillable="true" ma:displayName="Propriétés de la stratégie de conformité unifiée" ma:hidden="true" ma:internalName="_ip_UnifiedCompliancePolicyProperties">
      <xsd:simpleType>
        <xsd:restriction base="dms:Note"/>
      </xsd:simpleType>
    </xsd:element>
    <xsd:element name="_ip_UnifiedCompliancePolicyUIAction" ma:index="11" nillable="true" ma:displayName="Action d’interface utilisateur de la stratégie de conformité unifiée"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8b1aac5-c57e-412c-a0af-a0673a3bc0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MediaServiceSearchProperties" ma:index="15"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e de contenu"/>
        <xsd:element ref="dc:title" minOccurs="0" maxOccurs="1" ma:index="4" ma:displayName="Titr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22D962C-D0C8-4B37-B67E-43373ED801D7}">
  <ds:schemaRefs>
    <ds:schemaRef ds:uri="88b1aac5-c57e-412c-a0af-a0673a3bc08a"/>
    <ds:schemaRef ds:uri="http://schemas.microsoft.com/office/2006/documentManagement/types"/>
    <ds:schemaRef ds:uri="http://purl.org/dc/elements/1.1/"/>
    <ds:schemaRef ds:uri="http://purl.org/dc/terms/"/>
    <ds:schemaRef ds:uri="http://schemas.microsoft.com/office/infopath/2007/PartnerControls"/>
    <ds:schemaRef ds:uri="http://schemas.microsoft.com/sharepoint/v3"/>
    <ds:schemaRef ds:uri="http://schemas.openxmlformats.org/package/2006/metadata/core-properties"/>
    <ds:schemaRef ds:uri="http://purl.org/dc/dcmitype/"/>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8E73573B-959C-47D1-9C7D-661BEA12681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8b1aac5-c57e-412c-a0af-a0673a3bc08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14B5727-6C55-43FF-A245-E2FF09A61A8A}">
  <ds:schemaRefs>
    <ds:schemaRef ds:uri="http://schemas.microsoft.com/sharepoint/v3/contenttype/forms"/>
  </ds:schemaRefs>
</ds:datastoreItem>
</file>

<file path=docMetadata/LabelInfo.xml><?xml version="1.0" encoding="utf-8"?>
<clbl:labelList xmlns:clbl="http://schemas.microsoft.com/office/2020/mipLabelMetadata">
  <clbl:label id="{c21157ca-bce3-41a8-8aa7-a23c4639610a}" enabled="0" method="" siteId="{c21157ca-bce3-41a8-8aa7-a23c4639610a}" removed="1"/>
</clbl:labelList>
</file>

<file path=docProps/app.xml><?xml version="1.0" encoding="utf-8"?>
<Properties xmlns="http://schemas.openxmlformats.org/officeDocument/2006/extended-properties" xmlns:vt="http://schemas.openxmlformats.org/officeDocument/2006/docPropsVTypes">
  <Template/>
  <Application>Microsoft Excel</Application>
  <DocSecurity>0</DocSecurity>
  <ScaleCrop>false</ScaleCrop>
  <HeadingPairs>
    <vt:vector size="2" baseType="variant">
      <vt:variant>
        <vt:lpstr>Feuilles de calcul</vt:lpstr>
      </vt:variant>
      <vt:variant>
        <vt:i4>34</vt:i4>
      </vt:variant>
    </vt:vector>
  </HeadingPairs>
  <TitlesOfParts>
    <vt:vector size="34" baseType="lpstr">
      <vt:lpstr>Page Titre</vt:lpstr>
      <vt:lpstr>Notes aux utilisateurs</vt:lpstr>
      <vt:lpstr>Table des matières</vt:lpstr>
      <vt:lpstr>4</vt:lpstr>
      <vt:lpstr>5</vt:lpstr>
      <vt:lpstr>6</vt:lpstr>
      <vt:lpstr>7</vt:lpstr>
      <vt:lpstr>8</vt:lpstr>
      <vt:lpstr>9</vt:lpstr>
      <vt:lpstr>10</vt:lpstr>
      <vt:lpstr>11</vt:lpstr>
      <vt:lpstr>12</vt:lpstr>
      <vt:lpstr>13</vt:lpstr>
      <vt:lpstr>14</vt:lpstr>
      <vt:lpstr>15</vt:lpstr>
      <vt:lpstr>16</vt:lpstr>
      <vt:lpstr>17</vt:lpstr>
      <vt:lpstr>18</vt:lpstr>
      <vt:lpstr>19</vt:lpstr>
      <vt:lpstr>20</vt:lpstr>
      <vt:lpstr>21</vt:lpstr>
      <vt:lpstr>22</vt:lpstr>
      <vt:lpstr>23</vt:lpstr>
      <vt:lpstr>24</vt:lpstr>
      <vt:lpstr>25</vt:lpstr>
      <vt:lpstr>26</vt:lpstr>
      <vt:lpstr>27</vt:lpstr>
      <vt:lpstr>28</vt:lpstr>
      <vt:lpstr>29</vt:lpstr>
      <vt:lpstr>30</vt:lpstr>
      <vt:lpstr>31</vt:lpstr>
      <vt:lpstr>32</vt:lpstr>
      <vt:lpstr>33</vt:lpstr>
      <vt:lpstr>34</vt:lpstr>
    </vt:vector>
  </TitlesOfParts>
  <Manager/>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NA: Investor Relations</dc:creator>
  <cp:keywords/>
  <dc:description/>
  <cp:lastModifiedBy>Gaudreault, Emilie</cp:lastModifiedBy>
  <dcterms:created xsi:type="dcterms:W3CDTF">2026-08-25T15:00:13Z</dcterms:created>
  <dcterms:modified xsi:type="dcterms:W3CDTF">2026-08-25T23:08:44Z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0x010100DEF934AA299F354B91BB0207AA68920C</vt:lpwstr>
  </property>
</Properties>
</file>